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5" r:id="rId8"/>
    <p:sldId id="262" r:id="rId9"/>
    <p:sldId id="264" r:id="rId10"/>
    <p:sldId id="265" r:id="rId11"/>
    <p:sldId id="266" r:id="rId12"/>
    <p:sldId id="267" r:id="rId13"/>
    <p:sldId id="268" r:id="rId14"/>
    <p:sldId id="272" r:id="rId15"/>
    <p:sldId id="269" r:id="rId16"/>
    <p:sldId id="270" r:id="rId17"/>
    <p:sldId id="273" r:id="rId18"/>
    <p:sldId id="276" r:id="rId19"/>
    <p:sldId id="277" r:id="rId20"/>
    <p:sldId id="279" r:id="rId21"/>
    <p:sldId id="280" r:id="rId22"/>
    <p:sldId id="278" r:id="rId23"/>
    <p:sldId id="281" r:id="rId24"/>
    <p:sldId id="27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3E70A9-B48C-4791-8C24-FDBC2A3C2040}" v="190" dt="2022-06-27T13:58:43.1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en, Rudy" userId="1c02ba61-5a2e-4e20-a079-c5011105c284" providerId="ADAL" clId="{993E70A9-B48C-4791-8C24-FDBC2A3C2040}"/>
    <pc:docChg chg="undo redo custSel addSld delSld modSld sldOrd">
      <pc:chgData name="Yuen, Rudy" userId="1c02ba61-5a2e-4e20-a079-c5011105c284" providerId="ADAL" clId="{993E70A9-B48C-4791-8C24-FDBC2A3C2040}" dt="2022-06-27T14:10:19.785" v="3299" actId="20577"/>
      <pc:docMkLst>
        <pc:docMk/>
      </pc:docMkLst>
      <pc:sldChg chg="addSp modSp mod setBg">
        <pc:chgData name="Yuen, Rudy" userId="1c02ba61-5a2e-4e20-a079-c5011105c284" providerId="ADAL" clId="{993E70A9-B48C-4791-8C24-FDBC2A3C2040}" dt="2022-06-27T12:18:24.536" v="327" actId="26606"/>
        <pc:sldMkLst>
          <pc:docMk/>
          <pc:sldMk cId="2722385866" sldId="258"/>
        </pc:sldMkLst>
        <pc:spChg chg="mod">
          <ac:chgData name="Yuen, Rudy" userId="1c02ba61-5a2e-4e20-a079-c5011105c284" providerId="ADAL" clId="{993E70A9-B48C-4791-8C24-FDBC2A3C2040}" dt="2022-06-27T12:18:24.536" v="327" actId="26606"/>
          <ac:spMkLst>
            <pc:docMk/>
            <pc:sldMk cId="2722385866" sldId="258"/>
            <ac:spMk id="2" creationId="{4D0C0392-2B30-F58E-C081-A067A71431BD}"/>
          </ac:spMkLst>
        </pc:spChg>
        <pc:spChg chg="mod">
          <ac:chgData name="Yuen, Rudy" userId="1c02ba61-5a2e-4e20-a079-c5011105c284" providerId="ADAL" clId="{993E70A9-B48C-4791-8C24-FDBC2A3C2040}" dt="2022-06-27T12:18:24.536" v="327" actId="26606"/>
          <ac:spMkLst>
            <pc:docMk/>
            <pc:sldMk cId="2722385866" sldId="258"/>
            <ac:spMk id="3" creationId="{E025F107-DBBD-D494-1A2C-30F46557CD38}"/>
          </ac:spMkLst>
        </pc:spChg>
        <pc:spChg chg="add">
          <ac:chgData name="Yuen, Rudy" userId="1c02ba61-5a2e-4e20-a079-c5011105c284" providerId="ADAL" clId="{993E70A9-B48C-4791-8C24-FDBC2A3C2040}" dt="2022-06-27T12:18:24.536" v="327" actId="26606"/>
          <ac:spMkLst>
            <pc:docMk/>
            <pc:sldMk cId="2722385866" sldId="258"/>
            <ac:spMk id="9" creationId="{1B7C4707-9C68-44ED-A6DE-88FF7A50F452}"/>
          </ac:spMkLst>
        </pc:spChg>
        <pc:spChg chg="add">
          <ac:chgData name="Yuen, Rudy" userId="1c02ba61-5a2e-4e20-a079-c5011105c284" providerId="ADAL" clId="{993E70A9-B48C-4791-8C24-FDBC2A3C2040}" dt="2022-06-27T12:18:24.536" v="327" actId="26606"/>
          <ac:spMkLst>
            <pc:docMk/>
            <pc:sldMk cId="2722385866" sldId="258"/>
            <ac:spMk id="11" creationId="{B69060A4-9EDF-4FB5-87A8-A9FC83E446DE}"/>
          </ac:spMkLst>
        </pc:spChg>
        <pc:spChg chg="add">
          <ac:chgData name="Yuen, Rudy" userId="1c02ba61-5a2e-4e20-a079-c5011105c284" providerId="ADAL" clId="{993E70A9-B48C-4791-8C24-FDBC2A3C2040}" dt="2022-06-27T12:18:24.536" v="327" actId="26606"/>
          <ac:spMkLst>
            <pc:docMk/>
            <pc:sldMk cId="2722385866" sldId="258"/>
            <ac:spMk id="13" creationId="{E937A4B0-1638-4AFA-91A5-60F8BB498C88}"/>
          </ac:spMkLst>
        </pc:spChg>
        <pc:spChg chg="add">
          <ac:chgData name="Yuen, Rudy" userId="1c02ba61-5a2e-4e20-a079-c5011105c284" providerId="ADAL" clId="{993E70A9-B48C-4791-8C24-FDBC2A3C2040}" dt="2022-06-27T12:18:24.536" v="327" actId="26606"/>
          <ac:spMkLst>
            <pc:docMk/>
            <pc:sldMk cId="2722385866" sldId="258"/>
            <ac:spMk id="15" creationId="{60376AD7-5814-4A2B-B3FC-395355E39461}"/>
          </ac:spMkLst>
        </pc:spChg>
        <pc:grpChg chg="add">
          <ac:chgData name="Yuen, Rudy" userId="1c02ba61-5a2e-4e20-a079-c5011105c284" providerId="ADAL" clId="{993E70A9-B48C-4791-8C24-FDBC2A3C2040}" dt="2022-06-27T12:18:24.536" v="327" actId="26606"/>
          <ac:grpSpMkLst>
            <pc:docMk/>
            <pc:sldMk cId="2722385866" sldId="258"/>
            <ac:grpSpMk id="17" creationId="{D2D2835C-DDE9-4332-9476-94B711F05374}"/>
          </ac:grpSpMkLst>
        </pc:grpChg>
        <pc:picChg chg="add">
          <ac:chgData name="Yuen, Rudy" userId="1c02ba61-5a2e-4e20-a079-c5011105c284" providerId="ADAL" clId="{993E70A9-B48C-4791-8C24-FDBC2A3C2040}" dt="2022-06-27T12:18:24.536" v="327" actId="26606"/>
          <ac:picMkLst>
            <pc:docMk/>
            <pc:sldMk cId="2722385866" sldId="258"/>
            <ac:picMk id="5" creationId="{DDC3B709-9C72-D38B-DABD-EC798975E029}"/>
          </ac:picMkLst>
        </pc:picChg>
      </pc:sldChg>
      <pc:sldChg chg="addSp delSp modSp new mod setBg">
        <pc:chgData name="Yuen, Rudy" userId="1c02ba61-5a2e-4e20-a079-c5011105c284" providerId="ADAL" clId="{993E70A9-B48C-4791-8C24-FDBC2A3C2040}" dt="2022-06-27T12:18:35.480" v="334" actId="26606"/>
        <pc:sldMkLst>
          <pc:docMk/>
          <pc:sldMk cId="2185721134" sldId="259"/>
        </pc:sldMkLst>
        <pc:spChg chg="mod">
          <ac:chgData name="Yuen, Rudy" userId="1c02ba61-5a2e-4e20-a079-c5011105c284" providerId="ADAL" clId="{993E70A9-B48C-4791-8C24-FDBC2A3C2040}" dt="2022-06-27T12:18:35.480" v="334" actId="26606"/>
          <ac:spMkLst>
            <pc:docMk/>
            <pc:sldMk cId="2185721134" sldId="259"/>
            <ac:spMk id="2" creationId="{47EFD608-D9FE-6347-5AC8-2D751141911D}"/>
          </ac:spMkLst>
        </pc:spChg>
        <pc:spChg chg="mod">
          <ac:chgData name="Yuen, Rudy" userId="1c02ba61-5a2e-4e20-a079-c5011105c284" providerId="ADAL" clId="{993E70A9-B48C-4791-8C24-FDBC2A3C2040}" dt="2022-06-27T12:18:35.480" v="334" actId="26606"/>
          <ac:spMkLst>
            <pc:docMk/>
            <pc:sldMk cId="2185721134" sldId="259"/>
            <ac:spMk id="3" creationId="{D3DB6E52-15A7-37C7-D501-0AC43796AB4A}"/>
          </ac:spMkLst>
        </pc:spChg>
        <pc:spChg chg="add del">
          <ac:chgData name="Yuen, Rudy" userId="1c02ba61-5a2e-4e20-a079-c5011105c284" providerId="ADAL" clId="{993E70A9-B48C-4791-8C24-FDBC2A3C2040}" dt="2022-06-27T12:18:33.356" v="331" actId="26606"/>
          <ac:spMkLst>
            <pc:docMk/>
            <pc:sldMk cId="2185721134" sldId="259"/>
            <ac:spMk id="8" creationId="{EFCCD4C3-17F4-425F-A2B6-AAF5D77705FE}"/>
          </ac:spMkLst>
        </pc:spChg>
        <pc:spChg chg="add del">
          <ac:chgData name="Yuen, Rudy" userId="1c02ba61-5a2e-4e20-a079-c5011105c284" providerId="ADAL" clId="{993E70A9-B48C-4791-8C24-FDBC2A3C2040}" dt="2022-06-27T12:18:32.069" v="329" actId="26606"/>
          <ac:spMkLst>
            <pc:docMk/>
            <pc:sldMk cId="2185721134" sldId="259"/>
            <ac:spMk id="9" creationId="{1B7C4707-9C68-44ED-A6DE-88FF7A50F452}"/>
          </ac:spMkLst>
        </pc:spChg>
        <pc:spChg chg="add del">
          <ac:chgData name="Yuen, Rudy" userId="1c02ba61-5a2e-4e20-a079-c5011105c284" providerId="ADAL" clId="{993E70A9-B48C-4791-8C24-FDBC2A3C2040}" dt="2022-06-27T12:18:32.069" v="329" actId="26606"/>
          <ac:spMkLst>
            <pc:docMk/>
            <pc:sldMk cId="2185721134" sldId="259"/>
            <ac:spMk id="11" creationId="{B69060A4-9EDF-4FB5-87A8-A9FC83E446DE}"/>
          </ac:spMkLst>
        </pc:spChg>
        <pc:spChg chg="add del">
          <ac:chgData name="Yuen, Rudy" userId="1c02ba61-5a2e-4e20-a079-c5011105c284" providerId="ADAL" clId="{993E70A9-B48C-4791-8C24-FDBC2A3C2040}" dt="2022-06-27T12:18:32.069" v="329" actId="26606"/>
          <ac:spMkLst>
            <pc:docMk/>
            <pc:sldMk cId="2185721134" sldId="259"/>
            <ac:spMk id="13" creationId="{E937A4B0-1638-4AFA-91A5-60F8BB498C88}"/>
          </ac:spMkLst>
        </pc:spChg>
        <pc:spChg chg="add del">
          <ac:chgData name="Yuen, Rudy" userId="1c02ba61-5a2e-4e20-a079-c5011105c284" providerId="ADAL" clId="{993E70A9-B48C-4791-8C24-FDBC2A3C2040}" dt="2022-06-27T12:18:32.069" v="329" actId="26606"/>
          <ac:spMkLst>
            <pc:docMk/>
            <pc:sldMk cId="2185721134" sldId="259"/>
            <ac:spMk id="15" creationId="{60376AD7-5814-4A2B-B3FC-395355E39461}"/>
          </ac:spMkLst>
        </pc:spChg>
        <pc:spChg chg="add del">
          <ac:chgData name="Yuen, Rudy" userId="1c02ba61-5a2e-4e20-a079-c5011105c284" providerId="ADAL" clId="{993E70A9-B48C-4791-8C24-FDBC2A3C2040}" dt="2022-06-27T12:18:35.449" v="333" actId="26606"/>
          <ac:spMkLst>
            <pc:docMk/>
            <pc:sldMk cId="2185721134" sldId="259"/>
            <ac:spMk id="26" creationId="{1B7C4707-9C68-44ED-A6DE-88FF7A50F452}"/>
          </ac:spMkLst>
        </pc:spChg>
        <pc:spChg chg="add del">
          <ac:chgData name="Yuen, Rudy" userId="1c02ba61-5a2e-4e20-a079-c5011105c284" providerId="ADAL" clId="{993E70A9-B48C-4791-8C24-FDBC2A3C2040}" dt="2022-06-27T12:18:35.449" v="333" actId="26606"/>
          <ac:spMkLst>
            <pc:docMk/>
            <pc:sldMk cId="2185721134" sldId="259"/>
            <ac:spMk id="27" creationId="{B69060A4-9EDF-4FB5-87A8-A9FC83E446DE}"/>
          </ac:spMkLst>
        </pc:spChg>
        <pc:spChg chg="add del">
          <ac:chgData name="Yuen, Rudy" userId="1c02ba61-5a2e-4e20-a079-c5011105c284" providerId="ADAL" clId="{993E70A9-B48C-4791-8C24-FDBC2A3C2040}" dt="2022-06-27T12:18:35.449" v="333" actId="26606"/>
          <ac:spMkLst>
            <pc:docMk/>
            <pc:sldMk cId="2185721134" sldId="259"/>
            <ac:spMk id="28" creationId="{E937A4B0-1638-4AFA-91A5-60F8BB498C88}"/>
          </ac:spMkLst>
        </pc:spChg>
        <pc:spChg chg="add del">
          <ac:chgData name="Yuen, Rudy" userId="1c02ba61-5a2e-4e20-a079-c5011105c284" providerId="ADAL" clId="{993E70A9-B48C-4791-8C24-FDBC2A3C2040}" dt="2022-06-27T12:18:35.449" v="333" actId="26606"/>
          <ac:spMkLst>
            <pc:docMk/>
            <pc:sldMk cId="2185721134" sldId="259"/>
            <ac:spMk id="30" creationId="{60376AD7-5814-4A2B-B3FC-395355E39461}"/>
          </ac:spMkLst>
        </pc:spChg>
        <pc:spChg chg="add">
          <ac:chgData name="Yuen, Rudy" userId="1c02ba61-5a2e-4e20-a079-c5011105c284" providerId="ADAL" clId="{993E70A9-B48C-4791-8C24-FDBC2A3C2040}" dt="2022-06-27T12:18:35.480" v="334" actId="26606"/>
          <ac:spMkLst>
            <pc:docMk/>
            <pc:sldMk cId="2185721134" sldId="259"/>
            <ac:spMk id="33" creationId="{1B7C4707-9C68-44ED-A6DE-88FF7A50F452}"/>
          </ac:spMkLst>
        </pc:spChg>
        <pc:spChg chg="add">
          <ac:chgData name="Yuen, Rudy" userId="1c02ba61-5a2e-4e20-a079-c5011105c284" providerId="ADAL" clId="{993E70A9-B48C-4791-8C24-FDBC2A3C2040}" dt="2022-06-27T12:18:35.480" v="334" actId="26606"/>
          <ac:spMkLst>
            <pc:docMk/>
            <pc:sldMk cId="2185721134" sldId="259"/>
            <ac:spMk id="34" creationId="{B69060A4-9EDF-4FB5-87A8-A9FC83E446DE}"/>
          </ac:spMkLst>
        </pc:spChg>
        <pc:spChg chg="add">
          <ac:chgData name="Yuen, Rudy" userId="1c02ba61-5a2e-4e20-a079-c5011105c284" providerId="ADAL" clId="{993E70A9-B48C-4791-8C24-FDBC2A3C2040}" dt="2022-06-27T12:18:35.480" v="334" actId="26606"/>
          <ac:spMkLst>
            <pc:docMk/>
            <pc:sldMk cId="2185721134" sldId="259"/>
            <ac:spMk id="35" creationId="{E937A4B0-1638-4AFA-91A5-60F8BB498C88}"/>
          </ac:spMkLst>
        </pc:spChg>
        <pc:spChg chg="add">
          <ac:chgData name="Yuen, Rudy" userId="1c02ba61-5a2e-4e20-a079-c5011105c284" providerId="ADAL" clId="{993E70A9-B48C-4791-8C24-FDBC2A3C2040}" dt="2022-06-27T12:18:35.480" v="334" actId="26606"/>
          <ac:spMkLst>
            <pc:docMk/>
            <pc:sldMk cId="2185721134" sldId="259"/>
            <ac:spMk id="37" creationId="{60376AD7-5814-4A2B-B3FC-395355E39461}"/>
          </ac:spMkLst>
        </pc:spChg>
        <pc:grpChg chg="add del">
          <ac:chgData name="Yuen, Rudy" userId="1c02ba61-5a2e-4e20-a079-c5011105c284" providerId="ADAL" clId="{993E70A9-B48C-4791-8C24-FDBC2A3C2040}" dt="2022-06-27T12:18:33.356" v="331" actId="26606"/>
          <ac:grpSpMkLst>
            <pc:docMk/>
            <pc:sldMk cId="2185721134" sldId="259"/>
            <ac:grpSpMk id="10" creationId="{FC126E57-0AE7-46F2-93EB-D1DD18D974D8}"/>
          </ac:grpSpMkLst>
        </pc:grpChg>
        <pc:grpChg chg="add del">
          <ac:chgData name="Yuen, Rudy" userId="1c02ba61-5a2e-4e20-a079-c5011105c284" providerId="ADAL" clId="{993E70A9-B48C-4791-8C24-FDBC2A3C2040}" dt="2022-06-27T12:18:32.069" v="329" actId="26606"/>
          <ac:grpSpMkLst>
            <pc:docMk/>
            <pc:sldMk cId="2185721134" sldId="259"/>
            <ac:grpSpMk id="17" creationId="{D2D2835C-DDE9-4332-9476-94B711F05374}"/>
          </ac:grpSpMkLst>
        </pc:grpChg>
        <pc:grpChg chg="add del">
          <ac:chgData name="Yuen, Rudy" userId="1c02ba61-5a2e-4e20-a079-c5011105c284" providerId="ADAL" clId="{993E70A9-B48C-4791-8C24-FDBC2A3C2040}" dt="2022-06-27T12:18:35.449" v="333" actId="26606"/>
          <ac:grpSpMkLst>
            <pc:docMk/>
            <pc:sldMk cId="2185721134" sldId="259"/>
            <ac:grpSpMk id="31" creationId="{D2D2835C-DDE9-4332-9476-94B711F05374}"/>
          </ac:grpSpMkLst>
        </pc:grpChg>
        <pc:grpChg chg="add">
          <ac:chgData name="Yuen, Rudy" userId="1c02ba61-5a2e-4e20-a079-c5011105c284" providerId="ADAL" clId="{993E70A9-B48C-4791-8C24-FDBC2A3C2040}" dt="2022-06-27T12:18:35.480" v="334" actId="26606"/>
          <ac:grpSpMkLst>
            <pc:docMk/>
            <pc:sldMk cId="2185721134" sldId="259"/>
            <ac:grpSpMk id="38" creationId="{D2D2835C-DDE9-4332-9476-94B711F05374}"/>
          </ac:grpSpMkLst>
        </pc:grpChg>
        <pc:picChg chg="add del">
          <ac:chgData name="Yuen, Rudy" userId="1c02ba61-5a2e-4e20-a079-c5011105c284" providerId="ADAL" clId="{993E70A9-B48C-4791-8C24-FDBC2A3C2040}" dt="2022-06-27T12:18:32.069" v="329" actId="26606"/>
          <ac:picMkLst>
            <pc:docMk/>
            <pc:sldMk cId="2185721134" sldId="259"/>
            <ac:picMk id="5" creationId="{F075D02C-6FF7-A575-A117-6EF83EAF2164}"/>
          </ac:picMkLst>
        </pc:picChg>
        <pc:picChg chg="add del">
          <ac:chgData name="Yuen, Rudy" userId="1c02ba61-5a2e-4e20-a079-c5011105c284" providerId="ADAL" clId="{993E70A9-B48C-4791-8C24-FDBC2A3C2040}" dt="2022-06-27T12:18:35.449" v="333" actId="26606"/>
          <ac:picMkLst>
            <pc:docMk/>
            <pc:sldMk cId="2185721134" sldId="259"/>
            <ac:picMk id="29" creationId="{F9F1A0BD-6D51-57DA-D8E7-024BF1646B96}"/>
          </ac:picMkLst>
        </pc:picChg>
        <pc:picChg chg="add">
          <ac:chgData name="Yuen, Rudy" userId="1c02ba61-5a2e-4e20-a079-c5011105c284" providerId="ADAL" clId="{993E70A9-B48C-4791-8C24-FDBC2A3C2040}" dt="2022-06-27T12:18:35.480" v="334" actId="26606"/>
          <ac:picMkLst>
            <pc:docMk/>
            <pc:sldMk cId="2185721134" sldId="259"/>
            <ac:picMk id="36" creationId="{F075D02C-6FF7-A575-A117-6EF83EAF2164}"/>
          </ac:picMkLst>
        </pc:picChg>
      </pc:sldChg>
      <pc:sldChg chg="addSp delSp modSp new mod setBg">
        <pc:chgData name="Yuen, Rudy" userId="1c02ba61-5a2e-4e20-a079-c5011105c284" providerId="ADAL" clId="{993E70A9-B48C-4791-8C24-FDBC2A3C2040}" dt="2022-06-27T12:20:17.389" v="458" actId="20577"/>
        <pc:sldMkLst>
          <pc:docMk/>
          <pc:sldMk cId="3019596595" sldId="260"/>
        </pc:sldMkLst>
        <pc:spChg chg="mod">
          <ac:chgData name="Yuen, Rudy" userId="1c02ba61-5a2e-4e20-a079-c5011105c284" providerId="ADAL" clId="{993E70A9-B48C-4791-8C24-FDBC2A3C2040}" dt="2022-06-27T12:19:50.941" v="364" actId="26606"/>
          <ac:spMkLst>
            <pc:docMk/>
            <pc:sldMk cId="3019596595" sldId="260"/>
            <ac:spMk id="2" creationId="{7D1BD3CF-BD42-F617-8F9B-53BD4B69841F}"/>
          </ac:spMkLst>
        </pc:spChg>
        <pc:spChg chg="add del mod ord">
          <ac:chgData name="Yuen, Rudy" userId="1c02ba61-5a2e-4e20-a079-c5011105c284" providerId="ADAL" clId="{993E70A9-B48C-4791-8C24-FDBC2A3C2040}" dt="2022-06-27T12:20:17.389" v="458" actId="20577"/>
          <ac:spMkLst>
            <pc:docMk/>
            <pc:sldMk cId="3019596595" sldId="260"/>
            <ac:spMk id="3" creationId="{A62C34CE-33D1-83D4-D947-0D685601C951}"/>
          </ac:spMkLst>
        </pc:spChg>
        <pc:spChg chg="add del">
          <ac:chgData name="Yuen, Rudy" userId="1c02ba61-5a2e-4e20-a079-c5011105c284" providerId="ADAL" clId="{993E70A9-B48C-4791-8C24-FDBC2A3C2040}" dt="2022-06-27T12:19:40.958" v="356" actId="26606"/>
          <ac:spMkLst>
            <pc:docMk/>
            <pc:sldMk cId="3019596595" sldId="260"/>
            <ac:spMk id="2055" creationId="{3758E4FA-C4A9-4D94-828D-0C4D6ED972AD}"/>
          </ac:spMkLst>
        </pc:spChg>
        <pc:spChg chg="add del">
          <ac:chgData name="Yuen, Rudy" userId="1c02ba61-5a2e-4e20-a079-c5011105c284" providerId="ADAL" clId="{993E70A9-B48C-4791-8C24-FDBC2A3C2040}" dt="2022-06-27T12:19:50.941" v="364" actId="26606"/>
          <ac:spMkLst>
            <pc:docMk/>
            <pc:sldMk cId="3019596595" sldId="260"/>
            <ac:spMk id="2059" creationId="{186A0039-6F9F-4E40-AE37-A1EA2DAC0BD3}"/>
          </ac:spMkLst>
        </pc:spChg>
        <pc:spChg chg="add del">
          <ac:chgData name="Yuen, Rudy" userId="1c02ba61-5a2e-4e20-a079-c5011105c284" providerId="ADAL" clId="{993E70A9-B48C-4791-8C24-FDBC2A3C2040}" dt="2022-06-27T12:19:50.941" v="364" actId="26606"/>
          <ac:spMkLst>
            <pc:docMk/>
            <pc:sldMk cId="3019596595" sldId="260"/>
            <ac:spMk id="2061" creationId="{7D6766C1-D0DB-4C51-BF80-C1E172604B34}"/>
          </ac:spMkLst>
        </pc:spChg>
        <pc:spChg chg="add del">
          <ac:chgData name="Yuen, Rudy" userId="1c02ba61-5a2e-4e20-a079-c5011105c284" providerId="ADAL" clId="{993E70A9-B48C-4791-8C24-FDBC2A3C2040}" dt="2022-06-27T12:19:43.473" v="358" actId="26606"/>
          <ac:spMkLst>
            <pc:docMk/>
            <pc:sldMk cId="3019596595" sldId="260"/>
            <ac:spMk id="2063" creationId="{46AD51EB-971C-4722-9A98-42EB5ABCADA3}"/>
          </ac:spMkLst>
        </pc:spChg>
        <pc:spChg chg="add del">
          <ac:chgData name="Yuen, Rudy" userId="1c02ba61-5a2e-4e20-a079-c5011105c284" providerId="ADAL" clId="{993E70A9-B48C-4791-8C24-FDBC2A3C2040}" dt="2022-06-27T12:19:50.941" v="364" actId="26606"/>
          <ac:spMkLst>
            <pc:docMk/>
            <pc:sldMk cId="3019596595" sldId="260"/>
            <ac:spMk id="2068" creationId="{368F9D89-54B8-41F8-8839-49992D645882}"/>
          </ac:spMkLst>
        </pc:spChg>
        <pc:spChg chg="add del">
          <ac:chgData name="Yuen, Rudy" userId="1c02ba61-5a2e-4e20-a079-c5011105c284" providerId="ADAL" clId="{993E70A9-B48C-4791-8C24-FDBC2A3C2040}" dt="2022-06-27T12:19:50.941" v="364" actId="26606"/>
          <ac:spMkLst>
            <pc:docMk/>
            <pc:sldMk cId="3019596595" sldId="260"/>
            <ac:spMk id="2069" creationId="{996B0B6E-CC11-46D4-82E8-3F9B18E54242}"/>
          </ac:spMkLst>
        </pc:spChg>
        <pc:spChg chg="add del">
          <ac:chgData name="Yuen, Rudy" userId="1c02ba61-5a2e-4e20-a079-c5011105c284" providerId="ADAL" clId="{993E70A9-B48C-4791-8C24-FDBC2A3C2040}" dt="2022-06-27T12:19:50.941" v="364" actId="26606"/>
          <ac:spMkLst>
            <pc:docMk/>
            <pc:sldMk cId="3019596595" sldId="260"/>
            <ac:spMk id="2070" creationId="{7FF0BCBD-CCEA-4351-B702-14C52EFE628A}"/>
          </ac:spMkLst>
        </pc:spChg>
        <pc:spChg chg="add del">
          <ac:chgData name="Yuen, Rudy" userId="1c02ba61-5a2e-4e20-a079-c5011105c284" providerId="ADAL" clId="{993E70A9-B48C-4791-8C24-FDBC2A3C2040}" dt="2022-06-27T12:19:50.941" v="364" actId="26606"/>
          <ac:spMkLst>
            <pc:docMk/>
            <pc:sldMk cId="3019596595" sldId="260"/>
            <ac:spMk id="2071" creationId="{EE80537C-5E67-4185-94E7-D0828C0FADBA}"/>
          </ac:spMkLst>
        </pc:spChg>
        <pc:spChg chg="add del">
          <ac:chgData name="Yuen, Rudy" userId="1c02ba61-5a2e-4e20-a079-c5011105c284" providerId="ADAL" clId="{993E70A9-B48C-4791-8C24-FDBC2A3C2040}" dt="2022-06-27T12:19:50.910" v="363" actId="26606"/>
          <ac:spMkLst>
            <pc:docMk/>
            <pc:sldMk cId="3019596595" sldId="260"/>
            <ac:spMk id="2079" creationId="{06E29850-FF8C-4A70-A54F-29A8CFCF99CA}"/>
          </ac:spMkLst>
        </pc:spChg>
        <pc:spChg chg="add del">
          <ac:chgData name="Yuen, Rudy" userId="1c02ba61-5a2e-4e20-a079-c5011105c284" providerId="ADAL" clId="{993E70A9-B48C-4791-8C24-FDBC2A3C2040}" dt="2022-06-27T12:19:50.910" v="363" actId="26606"/>
          <ac:spMkLst>
            <pc:docMk/>
            <pc:sldMk cId="3019596595" sldId="260"/>
            <ac:spMk id="2087" creationId="{32B2619C-2C88-4DD6-96FE-CF708FF6A8F7}"/>
          </ac:spMkLst>
        </pc:spChg>
        <pc:spChg chg="add del">
          <ac:chgData name="Yuen, Rudy" userId="1c02ba61-5a2e-4e20-a079-c5011105c284" providerId="ADAL" clId="{993E70A9-B48C-4791-8C24-FDBC2A3C2040}" dt="2022-06-27T12:19:50.910" v="363" actId="26606"/>
          <ac:spMkLst>
            <pc:docMk/>
            <pc:sldMk cId="3019596595" sldId="260"/>
            <ac:spMk id="2089" creationId="{AE3A44A7-098D-4DB2-9081-4499626D1909}"/>
          </ac:spMkLst>
        </pc:spChg>
        <pc:spChg chg="add del">
          <ac:chgData name="Yuen, Rudy" userId="1c02ba61-5a2e-4e20-a079-c5011105c284" providerId="ADAL" clId="{993E70A9-B48C-4791-8C24-FDBC2A3C2040}" dt="2022-06-27T12:19:50.910" v="363" actId="26606"/>
          <ac:spMkLst>
            <pc:docMk/>
            <pc:sldMk cId="3019596595" sldId="260"/>
            <ac:spMk id="2091" creationId="{4F1CB7E3-24EA-46FC-AFBA-DD5B72918A37}"/>
          </ac:spMkLst>
        </pc:spChg>
        <pc:spChg chg="add">
          <ac:chgData name="Yuen, Rudy" userId="1c02ba61-5a2e-4e20-a079-c5011105c284" providerId="ADAL" clId="{993E70A9-B48C-4791-8C24-FDBC2A3C2040}" dt="2022-06-27T12:19:50.941" v="364" actId="26606"/>
          <ac:spMkLst>
            <pc:docMk/>
            <pc:sldMk cId="3019596595" sldId="260"/>
            <ac:spMk id="2093" creationId="{40F9F56E-5A69-4F79-A578-5963B46C141E}"/>
          </ac:spMkLst>
        </pc:spChg>
        <pc:spChg chg="add">
          <ac:chgData name="Yuen, Rudy" userId="1c02ba61-5a2e-4e20-a079-c5011105c284" providerId="ADAL" clId="{993E70A9-B48C-4791-8C24-FDBC2A3C2040}" dt="2022-06-27T12:19:50.941" v="364" actId="26606"/>
          <ac:spMkLst>
            <pc:docMk/>
            <pc:sldMk cId="3019596595" sldId="260"/>
            <ac:spMk id="2094" creationId="{E99323BC-1B70-447E-A2E4-BD7851671A1E}"/>
          </ac:spMkLst>
        </pc:spChg>
        <pc:spChg chg="add">
          <ac:chgData name="Yuen, Rudy" userId="1c02ba61-5a2e-4e20-a079-c5011105c284" providerId="ADAL" clId="{993E70A9-B48C-4791-8C24-FDBC2A3C2040}" dt="2022-06-27T12:19:50.941" v="364" actId="26606"/>
          <ac:spMkLst>
            <pc:docMk/>
            <pc:sldMk cId="3019596595" sldId="260"/>
            <ac:spMk id="2095" creationId="{1FFF5263-8C19-4573-8C94-FC74D1ED10D8}"/>
          </ac:spMkLst>
        </pc:spChg>
        <pc:spChg chg="add">
          <ac:chgData name="Yuen, Rudy" userId="1c02ba61-5a2e-4e20-a079-c5011105c284" providerId="ADAL" clId="{993E70A9-B48C-4791-8C24-FDBC2A3C2040}" dt="2022-06-27T12:19:50.941" v="364" actId="26606"/>
          <ac:spMkLst>
            <pc:docMk/>
            <pc:sldMk cId="3019596595" sldId="260"/>
            <ac:spMk id="2098" creationId="{5EC04BFF-C178-43B0-9567-EEA423F5C130}"/>
          </ac:spMkLst>
        </pc:spChg>
        <pc:grpChg chg="add del">
          <ac:chgData name="Yuen, Rudy" userId="1c02ba61-5a2e-4e20-a079-c5011105c284" providerId="ADAL" clId="{993E70A9-B48C-4791-8C24-FDBC2A3C2040}" dt="2022-06-27T12:19:40.958" v="356" actId="26606"/>
          <ac:grpSpMkLst>
            <pc:docMk/>
            <pc:sldMk cId="3019596595" sldId="260"/>
            <ac:grpSpMk id="2057" creationId="{C000ECD2-478B-4839-BD41-6164A9C2070A}"/>
          </ac:grpSpMkLst>
        </pc:grpChg>
        <pc:grpChg chg="add del">
          <ac:chgData name="Yuen, Rudy" userId="1c02ba61-5a2e-4e20-a079-c5011105c284" providerId="ADAL" clId="{993E70A9-B48C-4791-8C24-FDBC2A3C2040}" dt="2022-06-27T12:19:43.473" v="358" actId="26606"/>
          <ac:grpSpMkLst>
            <pc:docMk/>
            <pc:sldMk cId="3019596595" sldId="260"/>
            <ac:grpSpMk id="2064" creationId="{A067C78B-85E8-4F6D-8955-09EB55C84234}"/>
          </ac:grpSpMkLst>
        </pc:grpChg>
        <pc:grpChg chg="add del">
          <ac:chgData name="Yuen, Rudy" userId="1c02ba61-5a2e-4e20-a079-c5011105c284" providerId="ADAL" clId="{993E70A9-B48C-4791-8C24-FDBC2A3C2040}" dt="2022-06-27T12:19:50.941" v="364" actId="26606"/>
          <ac:grpSpMkLst>
            <pc:docMk/>
            <pc:sldMk cId="3019596595" sldId="260"/>
            <ac:grpSpMk id="2072" creationId="{89DE5CA0-A7C9-46BC-B801-8D13190EA15A}"/>
          </ac:grpSpMkLst>
        </pc:grpChg>
        <pc:grpChg chg="add del">
          <ac:chgData name="Yuen, Rudy" userId="1c02ba61-5a2e-4e20-a079-c5011105c284" providerId="ADAL" clId="{993E70A9-B48C-4791-8C24-FDBC2A3C2040}" dt="2022-06-27T12:19:50.910" v="363" actId="26606"/>
          <ac:grpSpMkLst>
            <pc:docMk/>
            <pc:sldMk cId="3019596595" sldId="260"/>
            <ac:grpSpMk id="2081" creationId="{179E390A-405A-41FF-B91F-F5FAA0E594C8}"/>
          </ac:grpSpMkLst>
        </pc:grpChg>
        <pc:grpChg chg="add">
          <ac:chgData name="Yuen, Rudy" userId="1c02ba61-5a2e-4e20-a079-c5011105c284" providerId="ADAL" clId="{993E70A9-B48C-4791-8C24-FDBC2A3C2040}" dt="2022-06-27T12:19:50.941" v="364" actId="26606"/>
          <ac:grpSpMkLst>
            <pc:docMk/>
            <pc:sldMk cId="3019596595" sldId="260"/>
            <ac:grpSpMk id="2085" creationId="{A02066EC-92CE-4F17-AB46-346119D15C6A}"/>
          </ac:grpSpMkLst>
        </pc:grpChg>
        <pc:picChg chg="add mod">
          <ac:chgData name="Yuen, Rudy" userId="1c02ba61-5a2e-4e20-a079-c5011105c284" providerId="ADAL" clId="{993E70A9-B48C-4791-8C24-FDBC2A3C2040}" dt="2022-06-27T12:17:52.042" v="326"/>
          <ac:picMkLst>
            <pc:docMk/>
            <pc:sldMk cId="3019596595" sldId="260"/>
            <ac:picMk id="4" creationId="{CFAAAB6F-DC36-9586-A9DA-32B15693C23E}"/>
          </ac:picMkLst>
        </pc:picChg>
        <pc:picChg chg="add mod ord">
          <ac:chgData name="Yuen, Rudy" userId="1c02ba61-5a2e-4e20-a079-c5011105c284" providerId="ADAL" clId="{993E70A9-B48C-4791-8C24-FDBC2A3C2040}" dt="2022-06-27T12:19:50.941" v="364" actId="26606"/>
          <ac:picMkLst>
            <pc:docMk/>
            <pc:sldMk cId="3019596595" sldId="260"/>
            <ac:picMk id="2050" creationId="{29015218-A274-514A-C658-02B5BE947F98}"/>
          </ac:picMkLst>
        </pc:picChg>
      </pc:sldChg>
      <pc:sldChg chg="addSp delSp modSp new mod setBg">
        <pc:chgData name="Yuen, Rudy" userId="1c02ba61-5a2e-4e20-a079-c5011105c284" providerId="ADAL" clId="{993E70A9-B48C-4791-8C24-FDBC2A3C2040}" dt="2022-06-27T12:33:03.311" v="556" actId="18131"/>
        <pc:sldMkLst>
          <pc:docMk/>
          <pc:sldMk cId="2895927866" sldId="261"/>
        </pc:sldMkLst>
        <pc:spChg chg="mod ord">
          <ac:chgData name="Yuen, Rudy" userId="1c02ba61-5a2e-4e20-a079-c5011105c284" providerId="ADAL" clId="{993E70A9-B48C-4791-8C24-FDBC2A3C2040}" dt="2022-06-27T12:32:47.209" v="552" actId="26606"/>
          <ac:spMkLst>
            <pc:docMk/>
            <pc:sldMk cId="2895927866" sldId="261"/>
            <ac:spMk id="2" creationId="{B7DC4F85-7BA5-10BC-86C4-E4433E7BD0A0}"/>
          </ac:spMkLst>
        </pc:spChg>
        <pc:spChg chg="del">
          <ac:chgData name="Yuen, Rudy" userId="1c02ba61-5a2e-4e20-a079-c5011105c284" providerId="ADAL" clId="{993E70A9-B48C-4791-8C24-FDBC2A3C2040}" dt="2022-06-27T12:29:47.726" v="476"/>
          <ac:spMkLst>
            <pc:docMk/>
            <pc:sldMk cId="2895927866" sldId="261"/>
            <ac:spMk id="3" creationId="{76EFFCCF-462D-A1ED-37AC-ADEF06B55E95}"/>
          </ac:spMkLst>
        </pc:spChg>
        <pc:spChg chg="add del">
          <ac:chgData name="Yuen, Rudy" userId="1c02ba61-5a2e-4e20-a079-c5011105c284" providerId="ADAL" clId="{993E70A9-B48C-4791-8C24-FDBC2A3C2040}" dt="2022-06-27T12:32:11.051" v="543" actId="26606"/>
          <ac:spMkLst>
            <pc:docMk/>
            <pc:sldMk cId="2895927866" sldId="261"/>
            <ac:spMk id="3082" creationId="{A425B3DC-2508-064D-760D-0190C4FB01B7}"/>
          </ac:spMkLst>
        </pc:spChg>
        <pc:spChg chg="add del">
          <ac:chgData name="Yuen, Rudy" userId="1c02ba61-5a2e-4e20-a079-c5011105c284" providerId="ADAL" clId="{993E70A9-B48C-4791-8C24-FDBC2A3C2040}" dt="2022-06-27T12:32:11.051" v="543" actId="26606"/>
          <ac:spMkLst>
            <pc:docMk/>
            <pc:sldMk cId="2895927866" sldId="261"/>
            <ac:spMk id="3085" creationId="{221713BB-EC15-4A8A-8E91-A65D083D043D}"/>
          </ac:spMkLst>
        </pc:spChg>
        <pc:spChg chg="add del">
          <ac:chgData name="Yuen, Rudy" userId="1c02ba61-5a2e-4e20-a079-c5011105c284" providerId="ADAL" clId="{993E70A9-B48C-4791-8C24-FDBC2A3C2040}" dt="2022-06-27T12:32:11.051" v="543" actId="26606"/>
          <ac:spMkLst>
            <pc:docMk/>
            <pc:sldMk cId="2895927866" sldId="261"/>
            <ac:spMk id="3087" creationId="{775BAA1C-252D-42B1-9A71-58E11BAC224B}"/>
          </ac:spMkLst>
        </pc:spChg>
        <pc:spChg chg="add del">
          <ac:chgData name="Yuen, Rudy" userId="1c02ba61-5a2e-4e20-a079-c5011105c284" providerId="ADAL" clId="{993E70A9-B48C-4791-8C24-FDBC2A3C2040}" dt="2022-06-27T12:32:11.051" v="543" actId="26606"/>
          <ac:spMkLst>
            <pc:docMk/>
            <pc:sldMk cId="2895927866" sldId="261"/>
            <ac:spMk id="3089" creationId="{9EFB04EB-B213-4AA4-8673-C21955006C47}"/>
          </ac:spMkLst>
        </pc:spChg>
        <pc:spChg chg="add">
          <ac:chgData name="Yuen, Rudy" userId="1c02ba61-5a2e-4e20-a079-c5011105c284" providerId="ADAL" clId="{993E70A9-B48C-4791-8C24-FDBC2A3C2040}" dt="2022-06-27T12:32:47.209" v="552" actId="26606"/>
          <ac:spMkLst>
            <pc:docMk/>
            <pc:sldMk cId="2895927866" sldId="261"/>
            <ac:spMk id="3090" creationId="{04BE269A-9B35-4C0D-9F80-592DE7B89901}"/>
          </ac:spMkLst>
        </pc:spChg>
        <pc:spChg chg="add del">
          <ac:chgData name="Yuen, Rudy" userId="1c02ba61-5a2e-4e20-a079-c5011105c284" providerId="ADAL" clId="{993E70A9-B48C-4791-8C24-FDBC2A3C2040}" dt="2022-06-27T12:32:11.051" v="543" actId="26606"/>
          <ac:spMkLst>
            <pc:docMk/>
            <pc:sldMk cId="2895927866" sldId="261"/>
            <ac:spMk id="3091" creationId="{98CD1F81-0570-423A-BC7A-E49CED3AD2C0}"/>
          </ac:spMkLst>
        </pc:spChg>
        <pc:spChg chg="add">
          <ac:chgData name="Yuen, Rudy" userId="1c02ba61-5a2e-4e20-a079-c5011105c284" providerId="ADAL" clId="{993E70A9-B48C-4791-8C24-FDBC2A3C2040}" dt="2022-06-27T12:32:47.209" v="552" actId="26606"/>
          <ac:spMkLst>
            <pc:docMk/>
            <pc:sldMk cId="2895927866" sldId="261"/>
            <ac:spMk id="3092" creationId="{78ACCAB6-5EBF-415F-AB62-1F99CE359F8C}"/>
          </ac:spMkLst>
        </pc:spChg>
        <pc:spChg chg="add del">
          <ac:chgData name="Yuen, Rudy" userId="1c02ba61-5a2e-4e20-a079-c5011105c284" providerId="ADAL" clId="{993E70A9-B48C-4791-8C24-FDBC2A3C2040}" dt="2022-06-27T12:32:11.051" v="543" actId="26606"/>
          <ac:spMkLst>
            <pc:docMk/>
            <pc:sldMk cId="2895927866" sldId="261"/>
            <ac:spMk id="3093" creationId="{3869F970-E8BA-47C6-BAD9-AF689C43BF32}"/>
          </ac:spMkLst>
        </pc:spChg>
        <pc:spChg chg="add">
          <ac:chgData name="Yuen, Rudy" userId="1c02ba61-5a2e-4e20-a079-c5011105c284" providerId="ADAL" clId="{993E70A9-B48C-4791-8C24-FDBC2A3C2040}" dt="2022-06-27T12:32:47.209" v="552" actId="26606"/>
          <ac:spMkLst>
            <pc:docMk/>
            <pc:sldMk cId="2895927866" sldId="261"/>
            <ac:spMk id="3094" creationId="{5E902889-7EC6-4528-9CB5-07AFD886B1AC}"/>
          </ac:spMkLst>
        </pc:spChg>
        <pc:spChg chg="add del">
          <ac:chgData name="Yuen, Rudy" userId="1c02ba61-5a2e-4e20-a079-c5011105c284" providerId="ADAL" clId="{993E70A9-B48C-4791-8C24-FDBC2A3C2040}" dt="2022-06-27T12:32:11.051" v="543" actId="26606"/>
          <ac:spMkLst>
            <pc:docMk/>
            <pc:sldMk cId="2895927866" sldId="261"/>
            <ac:spMk id="3095" creationId="{A6738E6E-8BB3-43B1-A0FC-20EFE9D9F982}"/>
          </ac:spMkLst>
        </pc:spChg>
        <pc:spChg chg="add">
          <ac:chgData name="Yuen, Rudy" userId="1c02ba61-5a2e-4e20-a079-c5011105c284" providerId="ADAL" clId="{993E70A9-B48C-4791-8C24-FDBC2A3C2040}" dt="2022-06-27T12:32:47.209" v="552" actId="26606"/>
          <ac:spMkLst>
            <pc:docMk/>
            <pc:sldMk cId="2895927866" sldId="261"/>
            <ac:spMk id="3096" creationId="{D3118CFF-8779-4B43-9556-69C38280F5CB}"/>
          </ac:spMkLst>
        </pc:spChg>
        <pc:spChg chg="add del">
          <ac:chgData name="Yuen, Rudy" userId="1c02ba61-5a2e-4e20-a079-c5011105c284" providerId="ADAL" clId="{993E70A9-B48C-4791-8C24-FDBC2A3C2040}" dt="2022-06-27T12:32:11.051" v="543" actId="26606"/>
          <ac:spMkLst>
            <pc:docMk/>
            <pc:sldMk cId="2895927866" sldId="261"/>
            <ac:spMk id="3097" creationId="{0D82E99D-3717-4AC4-AD26-8A7CF3A5BCF8}"/>
          </ac:spMkLst>
        </pc:spChg>
        <pc:spChg chg="add">
          <ac:chgData name="Yuen, Rudy" userId="1c02ba61-5a2e-4e20-a079-c5011105c284" providerId="ADAL" clId="{993E70A9-B48C-4791-8C24-FDBC2A3C2040}" dt="2022-06-27T12:32:47.209" v="552" actId="26606"/>
          <ac:spMkLst>
            <pc:docMk/>
            <pc:sldMk cId="2895927866" sldId="261"/>
            <ac:spMk id="3098" creationId="{32171438-C427-438E-A73E-26FC37994EDD}"/>
          </ac:spMkLst>
        </pc:spChg>
        <pc:spChg chg="add del">
          <ac:chgData name="Yuen, Rudy" userId="1c02ba61-5a2e-4e20-a079-c5011105c284" providerId="ADAL" clId="{993E70A9-B48C-4791-8C24-FDBC2A3C2040}" dt="2022-06-27T12:32:11.051" v="543" actId="26606"/>
          <ac:spMkLst>
            <pc:docMk/>
            <pc:sldMk cId="2895927866" sldId="261"/>
            <ac:spMk id="3099" creationId="{04BA3935-5258-425A-B52A-BBF28BCE0E0F}"/>
          </ac:spMkLst>
        </pc:spChg>
        <pc:spChg chg="add">
          <ac:chgData name="Yuen, Rudy" userId="1c02ba61-5a2e-4e20-a079-c5011105c284" providerId="ADAL" clId="{993E70A9-B48C-4791-8C24-FDBC2A3C2040}" dt="2022-06-27T12:32:47.209" v="552" actId="26606"/>
          <ac:spMkLst>
            <pc:docMk/>
            <pc:sldMk cId="2895927866" sldId="261"/>
            <ac:spMk id="3100" creationId="{707CFB6E-5028-4671-81DF-72715A7C67ED}"/>
          </ac:spMkLst>
        </pc:spChg>
        <pc:spChg chg="add del">
          <ac:chgData name="Yuen, Rudy" userId="1c02ba61-5a2e-4e20-a079-c5011105c284" providerId="ADAL" clId="{993E70A9-B48C-4791-8C24-FDBC2A3C2040}" dt="2022-06-27T12:32:11.051" v="543" actId="26606"/>
          <ac:spMkLst>
            <pc:docMk/>
            <pc:sldMk cId="2895927866" sldId="261"/>
            <ac:spMk id="3101" creationId="{EFC26735-937E-4F83-BBC4-72CBC0C9C4F8}"/>
          </ac:spMkLst>
        </pc:spChg>
        <pc:spChg chg="add">
          <ac:chgData name="Yuen, Rudy" userId="1c02ba61-5a2e-4e20-a079-c5011105c284" providerId="ADAL" clId="{993E70A9-B48C-4791-8C24-FDBC2A3C2040}" dt="2022-06-27T12:32:47.209" v="552" actId="26606"/>
          <ac:spMkLst>
            <pc:docMk/>
            <pc:sldMk cId="2895927866" sldId="261"/>
            <ac:spMk id="3102" creationId="{B1BF8637-CAA9-4C0E-B455-7CB179CCD342}"/>
          </ac:spMkLst>
        </pc:spChg>
        <pc:spChg chg="add del">
          <ac:chgData name="Yuen, Rudy" userId="1c02ba61-5a2e-4e20-a079-c5011105c284" providerId="ADAL" clId="{993E70A9-B48C-4791-8C24-FDBC2A3C2040}" dt="2022-06-27T12:32:11.051" v="543" actId="26606"/>
          <ac:spMkLst>
            <pc:docMk/>
            <pc:sldMk cId="2895927866" sldId="261"/>
            <ac:spMk id="3103" creationId="{838537AB-789D-469B-BB87-0A23A66CD55C}"/>
          </ac:spMkLst>
        </pc:spChg>
        <pc:spChg chg="add">
          <ac:chgData name="Yuen, Rudy" userId="1c02ba61-5a2e-4e20-a079-c5011105c284" providerId="ADAL" clId="{993E70A9-B48C-4791-8C24-FDBC2A3C2040}" dt="2022-06-27T12:32:47.209" v="552" actId="26606"/>
          <ac:spMkLst>
            <pc:docMk/>
            <pc:sldMk cId="2895927866" sldId="261"/>
            <ac:spMk id="3104" creationId="{A52C8290-902D-42B9-B4B4-6717341A312A}"/>
          </ac:spMkLst>
        </pc:spChg>
        <pc:spChg chg="add">
          <ac:chgData name="Yuen, Rudy" userId="1c02ba61-5a2e-4e20-a079-c5011105c284" providerId="ADAL" clId="{993E70A9-B48C-4791-8C24-FDBC2A3C2040}" dt="2022-06-27T12:32:47.209" v="552" actId="26606"/>
          <ac:spMkLst>
            <pc:docMk/>
            <pc:sldMk cId="2895927866" sldId="261"/>
            <ac:spMk id="3106" creationId="{9ADBC310-716E-40BC-A044-EE2B3F776971}"/>
          </ac:spMkLst>
        </pc:spChg>
        <pc:spChg chg="add del">
          <ac:chgData name="Yuen, Rudy" userId="1c02ba61-5a2e-4e20-a079-c5011105c284" providerId="ADAL" clId="{993E70A9-B48C-4791-8C24-FDBC2A3C2040}" dt="2022-06-27T12:32:43.086" v="551"/>
          <ac:spMkLst>
            <pc:docMk/>
            <pc:sldMk cId="2895927866" sldId="261"/>
            <ac:spMk id="3109" creationId="{707CFB6E-5028-4671-81DF-72715A7C67ED}"/>
          </ac:spMkLst>
        </pc:spChg>
        <pc:spChg chg="add del">
          <ac:chgData name="Yuen, Rudy" userId="1c02ba61-5a2e-4e20-a079-c5011105c284" providerId="ADAL" clId="{993E70A9-B48C-4791-8C24-FDBC2A3C2040}" dt="2022-06-27T12:32:17.809" v="545" actId="26606"/>
          <ac:spMkLst>
            <pc:docMk/>
            <pc:sldMk cId="2895927866" sldId="261"/>
            <ac:spMk id="3111" creationId="{1759ADCB-90BE-410E-BCF5-0F14B9CDC540}"/>
          </ac:spMkLst>
        </pc:spChg>
        <pc:spChg chg="add del">
          <ac:chgData name="Yuen, Rudy" userId="1c02ba61-5a2e-4e20-a079-c5011105c284" providerId="ADAL" clId="{993E70A9-B48C-4791-8C24-FDBC2A3C2040}" dt="2022-06-27T12:32:17.809" v="545" actId="26606"/>
          <ac:spMkLst>
            <pc:docMk/>
            <pc:sldMk cId="2895927866" sldId="261"/>
            <ac:spMk id="3112" creationId="{546CA33B-BF91-4C80-911E-7E3E525A66FC}"/>
          </ac:spMkLst>
        </pc:spChg>
        <pc:spChg chg="add del">
          <ac:chgData name="Yuen, Rudy" userId="1c02ba61-5a2e-4e20-a079-c5011105c284" providerId="ADAL" clId="{993E70A9-B48C-4791-8C24-FDBC2A3C2040}" dt="2022-06-27T12:32:17.809" v="545" actId="26606"/>
          <ac:spMkLst>
            <pc:docMk/>
            <pc:sldMk cId="2895927866" sldId="261"/>
            <ac:spMk id="3113" creationId="{D46CA0F8-46C5-4475-8714-E3A4AA235523}"/>
          </ac:spMkLst>
        </pc:spChg>
        <pc:spChg chg="add del">
          <ac:chgData name="Yuen, Rudy" userId="1c02ba61-5a2e-4e20-a079-c5011105c284" providerId="ADAL" clId="{993E70A9-B48C-4791-8C24-FDBC2A3C2040}" dt="2022-06-27T12:32:17.809" v="545" actId="26606"/>
          <ac:spMkLst>
            <pc:docMk/>
            <pc:sldMk cId="2895927866" sldId="261"/>
            <ac:spMk id="3114" creationId="{8A8D3D5D-178E-4452-98C4-2CC653F75E75}"/>
          </ac:spMkLst>
        </pc:spChg>
        <pc:spChg chg="add del">
          <ac:chgData name="Yuen, Rudy" userId="1c02ba61-5a2e-4e20-a079-c5011105c284" providerId="ADAL" clId="{993E70A9-B48C-4791-8C24-FDBC2A3C2040}" dt="2022-06-27T12:32:17.809" v="545" actId="26606"/>
          <ac:spMkLst>
            <pc:docMk/>
            <pc:sldMk cId="2895927866" sldId="261"/>
            <ac:spMk id="3115" creationId="{41D4489B-BF9F-4BEB-87E1-40B8AE71788E}"/>
          </ac:spMkLst>
        </pc:spChg>
        <pc:spChg chg="add del">
          <ac:chgData name="Yuen, Rudy" userId="1c02ba61-5a2e-4e20-a079-c5011105c284" providerId="ADAL" clId="{993E70A9-B48C-4791-8C24-FDBC2A3C2040}" dt="2022-06-27T12:32:17.809" v="545" actId="26606"/>
          <ac:spMkLst>
            <pc:docMk/>
            <pc:sldMk cId="2895927866" sldId="261"/>
            <ac:spMk id="3116" creationId="{8858B6DD-4161-4101-85A3-A7D7C6B9D8E9}"/>
          </ac:spMkLst>
        </pc:spChg>
        <pc:spChg chg="add del">
          <ac:chgData name="Yuen, Rudy" userId="1c02ba61-5a2e-4e20-a079-c5011105c284" providerId="ADAL" clId="{993E70A9-B48C-4791-8C24-FDBC2A3C2040}" dt="2022-06-27T12:32:17.809" v="545" actId="26606"/>
          <ac:spMkLst>
            <pc:docMk/>
            <pc:sldMk cId="2895927866" sldId="261"/>
            <ac:spMk id="3117" creationId="{79719200-3F78-4A21-9C30-B565F192BF35}"/>
          </ac:spMkLst>
        </pc:spChg>
        <pc:spChg chg="add del">
          <ac:chgData name="Yuen, Rudy" userId="1c02ba61-5a2e-4e20-a079-c5011105c284" providerId="ADAL" clId="{993E70A9-B48C-4791-8C24-FDBC2A3C2040}" dt="2022-06-27T12:32:17.809" v="545" actId="26606"/>
          <ac:spMkLst>
            <pc:docMk/>
            <pc:sldMk cId="2895927866" sldId="261"/>
            <ac:spMk id="3118" creationId="{DB61CCC5-EB1B-4B24-9A31-F29BC03550EC}"/>
          </ac:spMkLst>
        </pc:spChg>
        <pc:spChg chg="add del">
          <ac:chgData name="Yuen, Rudy" userId="1c02ba61-5a2e-4e20-a079-c5011105c284" providerId="ADAL" clId="{993E70A9-B48C-4791-8C24-FDBC2A3C2040}" dt="2022-06-27T12:32:17.809" v="545" actId="26606"/>
          <ac:spMkLst>
            <pc:docMk/>
            <pc:sldMk cId="2895927866" sldId="261"/>
            <ac:spMk id="3119" creationId="{6AA524FD-645D-49BC-847D-D19AAAA51724}"/>
          </ac:spMkLst>
        </pc:spChg>
        <pc:spChg chg="add del">
          <ac:chgData name="Yuen, Rudy" userId="1c02ba61-5a2e-4e20-a079-c5011105c284" providerId="ADAL" clId="{993E70A9-B48C-4791-8C24-FDBC2A3C2040}" dt="2022-06-27T12:32:17.809" v="545" actId="26606"/>
          <ac:spMkLst>
            <pc:docMk/>
            <pc:sldMk cId="2895927866" sldId="261"/>
            <ac:spMk id="3120" creationId="{C8C238B3-F27B-67B8-893A-E56B90BE610B}"/>
          </ac:spMkLst>
        </pc:spChg>
        <pc:spChg chg="add">
          <ac:chgData name="Yuen, Rudy" userId="1c02ba61-5a2e-4e20-a079-c5011105c284" providerId="ADAL" clId="{993E70A9-B48C-4791-8C24-FDBC2A3C2040}" dt="2022-06-27T12:32:47.209" v="552" actId="26606"/>
          <ac:spMkLst>
            <pc:docMk/>
            <pc:sldMk cId="2895927866" sldId="261"/>
            <ac:spMk id="3124" creationId="{FFFD97CE-55EF-4F02-B6F2-299118790A68}"/>
          </ac:spMkLst>
        </pc:spChg>
        <pc:spChg chg="add del">
          <ac:chgData name="Yuen, Rudy" userId="1c02ba61-5a2e-4e20-a079-c5011105c284" providerId="ADAL" clId="{993E70A9-B48C-4791-8C24-FDBC2A3C2040}" dt="2022-06-27T12:32:43.086" v="551"/>
          <ac:spMkLst>
            <pc:docMk/>
            <pc:sldMk cId="2895927866" sldId="261"/>
            <ac:spMk id="3127" creationId="{04BE269A-9B35-4C0D-9F80-592DE7B89901}"/>
          </ac:spMkLst>
        </pc:spChg>
        <pc:spChg chg="add del">
          <ac:chgData name="Yuen, Rudy" userId="1c02ba61-5a2e-4e20-a079-c5011105c284" providerId="ADAL" clId="{993E70A9-B48C-4791-8C24-FDBC2A3C2040}" dt="2022-06-27T12:32:43.086" v="551"/>
          <ac:spMkLst>
            <pc:docMk/>
            <pc:sldMk cId="2895927866" sldId="261"/>
            <ac:spMk id="3128" creationId="{A52C8290-902D-42B9-B4B4-6717341A312A}"/>
          </ac:spMkLst>
        </pc:spChg>
        <pc:spChg chg="add del">
          <ac:chgData name="Yuen, Rudy" userId="1c02ba61-5a2e-4e20-a079-c5011105c284" providerId="ADAL" clId="{993E70A9-B48C-4791-8C24-FDBC2A3C2040}" dt="2022-06-27T12:32:43.086" v="551"/>
          <ac:spMkLst>
            <pc:docMk/>
            <pc:sldMk cId="2895927866" sldId="261"/>
            <ac:spMk id="3129" creationId="{9ADBC310-716E-40BC-A044-EE2B3F776971}"/>
          </ac:spMkLst>
        </pc:spChg>
        <pc:spChg chg="add del">
          <ac:chgData name="Yuen, Rudy" userId="1c02ba61-5a2e-4e20-a079-c5011105c284" providerId="ADAL" clId="{993E70A9-B48C-4791-8C24-FDBC2A3C2040}" dt="2022-06-27T12:32:43.086" v="551"/>
          <ac:spMkLst>
            <pc:docMk/>
            <pc:sldMk cId="2895927866" sldId="261"/>
            <ac:spMk id="3130" creationId="{78ACCAB6-5EBF-415F-AB62-1F99CE359F8C}"/>
          </ac:spMkLst>
        </pc:spChg>
        <pc:spChg chg="add del">
          <ac:chgData name="Yuen, Rudy" userId="1c02ba61-5a2e-4e20-a079-c5011105c284" providerId="ADAL" clId="{993E70A9-B48C-4791-8C24-FDBC2A3C2040}" dt="2022-06-27T12:32:43.086" v="551"/>
          <ac:spMkLst>
            <pc:docMk/>
            <pc:sldMk cId="2895927866" sldId="261"/>
            <ac:spMk id="3131" creationId="{5E902889-7EC6-4528-9CB5-07AFD886B1AC}"/>
          </ac:spMkLst>
        </pc:spChg>
        <pc:spChg chg="add del">
          <ac:chgData name="Yuen, Rudy" userId="1c02ba61-5a2e-4e20-a079-c5011105c284" providerId="ADAL" clId="{993E70A9-B48C-4791-8C24-FDBC2A3C2040}" dt="2022-06-27T12:32:43.086" v="551"/>
          <ac:spMkLst>
            <pc:docMk/>
            <pc:sldMk cId="2895927866" sldId="261"/>
            <ac:spMk id="3132" creationId="{232F03E8-E237-4050-9AD2-49E6BE5FDE9F}"/>
          </ac:spMkLst>
        </pc:spChg>
        <pc:spChg chg="add del">
          <ac:chgData name="Yuen, Rudy" userId="1c02ba61-5a2e-4e20-a079-c5011105c284" providerId="ADAL" clId="{993E70A9-B48C-4791-8C24-FDBC2A3C2040}" dt="2022-06-27T12:32:43.086" v="551"/>
          <ac:spMkLst>
            <pc:docMk/>
            <pc:sldMk cId="2895927866" sldId="261"/>
            <ac:spMk id="3133" creationId="{63501B50-2DA5-4470-A31A-8B21FCBCDE97}"/>
          </ac:spMkLst>
        </pc:spChg>
        <pc:spChg chg="add del">
          <ac:chgData name="Yuen, Rudy" userId="1c02ba61-5a2e-4e20-a079-c5011105c284" providerId="ADAL" clId="{993E70A9-B48C-4791-8C24-FDBC2A3C2040}" dt="2022-06-27T12:32:43.086" v="551"/>
          <ac:spMkLst>
            <pc:docMk/>
            <pc:sldMk cId="2895927866" sldId="261"/>
            <ac:spMk id="3136" creationId="{B1BF8637-CAA9-4C0E-B455-7CB179CCD342}"/>
          </ac:spMkLst>
        </pc:spChg>
        <pc:grpChg chg="add">
          <ac:chgData name="Yuen, Rudy" userId="1c02ba61-5a2e-4e20-a079-c5011105c284" providerId="ADAL" clId="{993E70A9-B48C-4791-8C24-FDBC2A3C2040}" dt="2022-06-27T12:32:47.209" v="552" actId="26606"/>
          <ac:grpSpMkLst>
            <pc:docMk/>
            <pc:sldMk cId="2895927866" sldId="261"/>
            <ac:grpSpMk id="3080" creationId="{23F5135F-115E-423C-BE4A-B56C35DC9F3E}"/>
          </ac:grpSpMkLst>
        </pc:grpChg>
        <pc:grpChg chg="add del">
          <ac:chgData name="Yuen, Rudy" userId="1c02ba61-5a2e-4e20-a079-c5011105c284" providerId="ADAL" clId="{993E70A9-B48C-4791-8C24-FDBC2A3C2040}" dt="2022-06-27T12:32:43.086" v="551"/>
          <ac:grpSpMkLst>
            <pc:docMk/>
            <pc:sldMk cId="2895927866" sldId="261"/>
            <ac:grpSpMk id="3083" creationId="{23F5135F-115E-423C-BE4A-B56C35DC9F3E}"/>
          </ac:grpSpMkLst>
        </pc:grpChg>
        <pc:grpChg chg="add del">
          <ac:chgData name="Yuen, Rudy" userId="1c02ba61-5a2e-4e20-a079-c5011105c284" providerId="ADAL" clId="{993E70A9-B48C-4791-8C24-FDBC2A3C2040}" dt="2022-06-27T12:32:11.051" v="543" actId="26606"/>
          <ac:grpSpMkLst>
            <pc:docMk/>
            <pc:sldMk cId="2895927866" sldId="261"/>
            <ac:grpSpMk id="3105" creationId="{C7738E05-EF87-412B-A209-7A91F6BDBABE}"/>
          </ac:grpSpMkLst>
        </pc:grpChg>
        <pc:grpChg chg="add">
          <ac:chgData name="Yuen, Rudy" userId="1c02ba61-5a2e-4e20-a079-c5011105c284" providerId="ADAL" clId="{993E70A9-B48C-4791-8C24-FDBC2A3C2040}" dt="2022-06-27T12:32:47.209" v="552" actId="26606"/>
          <ac:grpSpMkLst>
            <pc:docMk/>
            <pc:sldMk cId="2895927866" sldId="261"/>
            <ac:grpSpMk id="3107" creationId="{3D18283B-142E-4938-8E46-FC2011424D90}"/>
          </ac:grpSpMkLst>
        </pc:grpChg>
        <pc:grpChg chg="add del">
          <ac:chgData name="Yuen, Rudy" userId="1c02ba61-5a2e-4e20-a079-c5011105c284" providerId="ADAL" clId="{993E70A9-B48C-4791-8C24-FDBC2A3C2040}" dt="2022-06-27T12:32:17.809" v="545" actId="26606"/>
          <ac:grpSpMkLst>
            <pc:docMk/>
            <pc:sldMk cId="2895927866" sldId="261"/>
            <ac:grpSpMk id="3121" creationId="{86843E0F-A07F-4707-9891-697B6C32F936}"/>
          </ac:grpSpMkLst>
        </pc:grpChg>
        <pc:grpChg chg="add del">
          <ac:chgData name="Yuen, Rudy" userId="1c02ba61-5a2e-4e20-a079-c5011105c284" providerId="ADAL" clId="{993E70A9-B48C-4791-8C24-FDBC2A3C2040}" dt="2022-06-27T12:32:43.086" v="551"/>
          <ac:grpSpMkLst>
            <pc:docMk/>
            <pc:sldMk cId="2895927866" sldId="261"/>
            <ac:grpSpMk id="3134" creationId="{C6DFCA97-5500-4633-A793-7429C9052A43}"/>
          </ac:grpSpMkLst>
        </pc:grpChg>
        <pc:picChg chg="add mod ord modCrop">
          <ac:chgData name="Yuen, Rudy" userId="1c02ba61-5a2e-4e20-a079-c5011105c284" providerId="ADAL" clId="{993E70A9-B48C-4791-8C24-FDBC2A3C2040}" dt="2022-06-27T12:33:03.311" v="556" actId="18131"/>
          <ac:picMkLst>
            <pc:docMk/>
            <pc:sldMk cId="2895927866" sldId="261"/>
            <ac:picMk id="4" creationId="{5F787354-C6B0-21D6-1D07-F936C3983BA9}"/>
          </ac:picMkLst>
        </pc:picChg>
        <pc:picChg chg="add mod ord">
          <ac:chgData name="Yuen, Rudy" userId="1c02ba61-5a2e-4e20-a079-c5011105c284" providerId="ADAL" clId="{993E70A9-B48C-4791-8C24-FDBC2A3C2040}" dt="2022-06-27T12:32:50.887" v="553" actId="1076"/>
          <ac:picMkLst>
            <pc:docMk/>
            <pc:sldMk cId="2895927866" sldId="261"/>
            <ac:picMk id="3074" creationId="{24240C06-ADBF-5222-4786-A274990F26A6}"/>
          </ac:picMkLst>
        </pc:picChg>
        <pc:picChg chg="add mod">
          <ac:chgData name="Yuen, Rudy" userId="1c02ba61-5a2e-4e20-a079-c5011105c284" providerId="ADAL" clId="{993E70A9-B48C-4791-8C24-FDBC2A3C2040}" dt="2022-06-27T12:32:47.209" v="552" actId="26606"/>
          <ac:picMkLst>
            <pc:docMk/>
            <pc:sldMk cId="2895927866" sldId="261"/>
            <ac:picMk id="3076" creationId="{7AD555F1-FAF2-507B-7664-C65B367D316F}"/>
          </ac:picMkLst>
        </pc:picChg>
        <pc:picChg chg="add mod ord">
          <ac:chgData name="Yuen, Rudy" userId="1c02ba61-5a2e-4e20-a079-c5011105c284" providerId="ADAL" clId="{993E70A9-B48C-4791-8C24-FDBC2A3C2040}" dt="2022-06-27T12:32:47.209" v="552" actId="26606"/>
          <ac:picMkLst>
            <pc:docMk/>
            <pc:sldMk cId="2895927866" sldId="261"/>
            <ac:picMk id="3078" creationId="{EBBE6B15-B270-E3F1-D3CA-30A0B920300E}"/>
          </ac:picMkLst>
        </pc:picChg>
      </pc:sldChg>
      <pc:sldChg chg="modSp new mod ord modAnim">
        <pc:chgData name="Yuen, Rudy" userId="1c02ba61-5a2e-4e20-a079-c5011105c284" providerId="ADAL" clId="{993E70A9-B48C-4791-8C24-FDBC2A3C2040}" dt="2022-06-27T12:40:21.161" v="1152"/>
        <pc:sldMkLst>
          <pc:docMk/>
          <pc:sldMk cId="2225767744" sldId="262"/>
        </pc:sldMkLst>
        <pc:spChg chg="mod">
          <ac:chgData name="Yuen, Rudy" userId="1c02ba61-5a2e-4e20-a079-c5011105c284" providerId="ADAL" clId="{993E70A9-B48C-4791-8C24-FDBC2A3C2040}" dt="2022-06-27T12:31:17.870" v="540" actId="20577"/>
          <ac:spMkLst>
            <pc:docMk/>
            <pc:sldMk cId="2225767744" sldId="262"/>
            <ac:spMk id="2" creationId="{8B189641-15F5-80E8-EE03-2195479ADD43}"/>
          </ac:spMkLst>
        </pc:spChg>
        <pc:spChg chg="mod">
          <ac:chgData name="Yuen, Rudy" userId="1c02ba61-5a2e-4e20-a079-c5011105c284" providerId="ADAL" clId="{993E70A9-B48C-4791-8C24-FDBC2A3C2040}" dt="2022-06-27T12:35:47.925" v="935" actId="20577"/>
          <ac:spMkLst>
            <pc:docMk/>
            <pc:sldMk cId="2225767744" sldId="262"/>
            <ac:spMk id="3" creationId="{74FB9E62-4350-3589-940A-D97E7E29A5BD}"/>
          </ac:spMkLst>
        </pc:spChg>
      </pc:sldChg>
      <pc:sldChg chg="addSp delSp modSp new del mod setBg">
        <pc:chgData name="Yuen, Rudy" userId="1c02ba61-5a2e-4e20-a079-c5011105c284" providerId="ADAL" clId="{993E70A9-B48C-4791-8C24-FDBC2A3C2040}" dt="2022-06-27T12:39:08.844" v="1123" actId="47"/>
        <pc:sldMkLst>
          <pc:docMk/>
          <pc:sldMk cId="2295467055" sldId="263"/>
        </pc:sldMkLst>
        <pc:spChg chg="mod">
          <ac:chgData name="Yuen, Rudy" userId="1c02ba61-5a2e-4e20-a079-c5011105c284" providerId="ADAL" clId="{993E70A9-B48C-4791-8C24-FDBC2A3C2040}" dt="2022-06-27T12:36:48.181" v="946" actId="26606"/>
          <ac:spMkLst>
            <pc:docMk/>
            <pc:sldMk cId="2295467055" sldId="263"/>
            <ac:spMk id="2" creationId="{9595C1A0-3976-E861-C919-F15340819DBB}"/>
          </ac:spMkLst>
        </pc:spChg>
        <pc:spChg chg="del">
          <ac:chgData name="Yuen, Rudy" userId="1c02ba61-5a2e-4e20-a079-c5011105c284" providerId="ADAL" clId="{993E70A9-B48C-4791-8C24-FDBC2A3C2040}" dt="2022-06-27T12:36:48.181" v="946" actId="26606"/>
          <ac:spMkLst>
            <pc:docMk/>
            <pc:sldMk cId="2295467055" sldId="263"/>
            <ac:spMk id="3" creationId="{68E6F3E4-C9EF-4714-7580-C1CB562D40A5}"/>
          </ac:spMkLst>
        </pc:spChg>
        <pc:spChg chg="add">
          <ac:chgData name="Yuen, Rudy" userId="1c02ba61-5a2e-4e20-a079-c5011105c284" providerId="ADAL" clId="{993E70A9-B48C-4791-8C24-FDBC2A3C2040}" dt="2022-06-27T12:36:48.181" v="946" actId="26606"/>
          <ac:spMkLst>
            <pc:docMk/>
            <pc:sldMk cId="2295467055" sldId="263"/>
            <ac:spMk id="10" creationId="{778ADDD7-451E-4D8A-B091-DF9D1DA7FA1F}"/>
          </ac:spMkLst>
        </pc:spChg>
        <pc:grpChg chg="add">
          <ac:chgData name="Yuen, Rudy" userId="1c02ba61-5a2e-4e20-a079-c5011105c284" providerId="ADAL" clId="{993E70A9-B48C-4791-8C24-FDBC2A3C2040}" dt="2022-06-27T12:36:48.181" v="946" actId="26606"/>
          <ac:grpSpMkLst>
            <pc:docMk/>
            <pc:sldMk cId="2295467055" sldId="263"/>
            <ac:grpSpMk id="12" creationId="{8D28B75D-FF2D-4259-8FEF-7E43E96EF5E1}"/>
          </ac:grpSpMkLst>
        </pc:grpChg>
        <pc:graphicFrameChg chg="add del mod">
          <ac:chgData name="Yuen, Rudy" userId="1c02ba61-5a2e-4e20-a079-c5011105c284" providerId="ADAL" clId="{993E70A9-B48C-4791-8C24-FDBC2A3C2040}" dt="2022-06-27T12:36:48.181" v="946" actId="26606"/>
          <ac:graphicFrameMkLst>
            <pc:docMk/>
            <pc:sldMk cId="2295467055" sldId="263"/>
            <ac:graphicFrameMk id="4" creationId="{A07E4946-2FB0-4F04-3E20-FC4B72150D5C}"/>
          </ac:graphicFrameMkLst>
        </pc:graphicFrameChg>
        <pc:graphicFrameChg chg="add">
          <ac:chgData name="Yuen, Rudy" userId="1c02ba61-5a2e-4e20-a079-c5011105c284" providerId="ADAL" clId="{993E70A9-B48C-4791-8C24-FDBC2A3C2040}" dt="2022-06-27T12:36:48.181" v="946" actId="26606"/>
          <ac:graphicFrameMkLst>
            <pc:docMk/>
            <pc:sldMk cId="2295467055" sldId="263"/>
            <ac:graphicFrameMk id="7" creationId="{A07E4946-2FB0-4F04-3E20-FC4B72150D5C}"/>
          </ac:graphicFrameMkLst>
        </pc:graphicFrameChg>
      </pc:sldChg>
      <pc:sldChg chg="modSp new mod modAnim">
        <pc:chgData name="Yuen, Rudy" userId="1c02ba61-5a2e-4e20-a079-c5011105c284" providerId="ADAL" clId="{993E70A9-B48C-4791-8C24-FDBC2A3C2040}" dt="2022-06-27T12:40:38.168" v="1154"/>
        <pc:sldMkLst>
          <pc:docMk/>
          <pc:sldMk cId="2932926409" sldId="264"/>
        </pc:sldMkLst>
        <pc:spChg chg="mod">
          <ac:chgData name="Yuen, Rudy" userId="1c02ba61-5a2e-4e20-a079-c5011105c284" providerId="ADAL" clId="{993E70A9-B48C-4791-8C24-FDBC2A3C2040}" dt="2022-06-27T12:37:50.519" v="1024" actId="404"/>
          <ac:spMkLst>
            <pc:docMk/>
            <pc:sldMk cId="2932926409" sldId="264"/>
            <ac:spMk id="2" creationId="{CD8AD1A5-B34C-5236-DC47-5168B0316C4F}"/>
          </ac:spMkLst>
        </pc:spChg>
        <pc:spChg chg="mod">
          <ac:chgData name="Yuen, Rudy" userId="1c02ba61-5a2e-4e20-a079-c5011105c284" providerId="ADAL" clId="{993E70A9-B48C-4791-8C24-FDBC2A3C2040}" dt="2022-06-27T12:39:21.747" v="1138" actId="20577"/>
          <ac:spMkLst>
            <pc:docMk/>
            <pc:sldMk cId="2932926409" sldId="264"/>
            <ac:spMk id="3" creationId="{7A9ABE83-D340-49A8-C577-D98B53A33231}"/>
          </ac:spMkLst>
        </pc:spChg>
      </pc:sldChg>
      <pc:sldChg chg="addSp delSp modSp add mod modAnim">
        <pc:chgData name="Yuen, Rudy" userId="1c02ba61-5a2e-4e20-a079-c5011105c284" providerId="ADAL" clId="{993E70A9-B48C-4791-8C24-FDBC2A3C2040}" dt="2022-06-27T12:52:36.205" v="1269" actId="1076"/>
        <pc:sldMkLst>
          <pc:docMk/>
          <pc:sldMk cId="4274659410" sldId="265"/>
        </pc:sldMkLst>
        <pc:spChg chg="mod">
          <ac:chgData name="Yuen, Rudy" userId="1c02ba61-5a2e-4e20-a079-c5011105c284" providerId="ADAL" clId="{993E70A9-B48C-4791-8C24-FDBC2A3C2040}" dt="2022-06-27T12:40:55.746" v="1160" actId="14100"/>
          <ac:spMkLst>
            <pc:docMk/>
            <pc:sldMk cId="4274659410" sldId="265"/>
            <ac:spMk id="3" creationId="{7A9ABE83-D340-49A8-C577-D98B53A33231}"/>
          </ac:spMkLst>
        </pc:spChg>
        <pc:grpChg chg="add del mod">
          <ac:chgData name="Yuen, Rudy" userId="1c02ba61-5a2e-4e20-a079-c5011105c284" providerId="ADAL" clId="{993E70A9-B48C-4791-8C24-FDBC2A3C2040}" dt="2022-06-27T12:48:24.130" v="1217" actId="21"/>
          <ac:grpSpMkLst>
            <pc:docMk/>
            <pc:sldMk cId="4274659410" sldId="265"/>
            <ac:grpSpMk id="11" creationId="{01F11CCD-3759-D87E-D4B8-FB66AF763C18}"/>
          </ac:grpSpMkLst>
        </pc:grpChg>
        <pc:graphicFrameChg chg="add mod">
          <ac:chgData name="Yuen, Rudy" userId="1c02ba61-5a2e-4e20-a079-c5011105c284" providerId="ADAL" clId="{993E70A9-B48C-4791-8C24-FDBC2A3C2040}" dt="2022-06-27T12:48:23.159" v="1216" actId="164"/>
          <ac:graphicFrameMkLst>
            <pc:docMk/>
            <pc:sldMk cId="4274659410" sldId="265"/>
            <ac:graphicFrameMk id="4" creationId="{673AFF3B-7AE3-4641-F0F9-A5432E6193DD}"/>
          </ac:graphicFrameMkLst>
        </pc:graphicFrameChg>
        <pc:graphicFrameChg chg="add mod">
          <ac:chgData name="Yuen, Rudy" userId="1c02ba61-5a2e-4e20-a079-c5011105c284" providerId="ADAL" clId="{993E70A9-B48C-4791-8C24-FDBC2A3C2040}" dt="2022-06-27T12:44:44.963" v="1168"/>
          <ac:graphicFrameMkLst>
            <pc:docMk/>
            <pc:sldMk cId="4274659410" sldId="265"/>
            <ac:graphicFrameMk id="7" creationId="{C4720604-6B59-CD5C-2740-61AA1B55ECBD}"/>
          </ac:graphicFrameMkLst>
        </pc:graphicFrameChg>
        <pc:graphicFrameChg chg="add mod ord">
          <ac:chgData name="Yuen, Rudy" userId="1c02ba61-5a2e-4e20-a079-c5011105c284" providerId="ADAL" clId="{993E70A9-B48C-4791-8C24-FDBC2A3C2040}" dt="2022-06-27T12:48:23.159" v="1216" actId="164"/>
          <ac:graphicFrameMkLst>
            <pc:docMk/>
            <pc:sldMk cId="4274659410" sldId="265"/>
            <ac:graphicFrameMk id="8" creationId="{C4720604-6B59-CD5C-2740-61AA1B55ECBD}"/>
          </ac:graphicFrameMkLst>
        </pc:graphicFrameChg>
        <pc:picChg chg="add mod">
          <ac:chgData name="Yuen, Rudy" userId="1c02ba61-5a2e-4e20-a079-c5011105c284" providerId="ADAL" clId="{993E70A9-B48C-4791-8C24-FDBC2A3C2040}" dt="2022-06-27T12:52:36.205" v="1269" actId="1076"/>
          <ac:picMkLst>
            <pc:docMk/>
            <pc:sldMk cId="4274659410" sldId="265"/>
            <ac:picMk id="12" creationId="{776AEE6A-6A9E-4746-15FF-F7A4950B5B96}"/>
          </ac:picMkLst>
        </pc:picChg>
        <pc:cxnChg chg="add del">
          <ac:chgData name="Yuen, Rudy" userId="1c02ba61-5a2e-4e20-a079-c5011105c284" providerId="ADAL" clId="{993E70A9-B48C-4791-8C24-FDBC2A3C2040}" dt="2022-06-27T12:41:45.123" v="1163" actId="478"/>
          <ac:cxnSpMkLst>
            <pc:docMk/>
            <pc:sldMk cId="4274659410" sldId="265"/>
            <ac:cxnSpMk id="6" creationId="{7A4CC357-DE99-D49D-AD0D-9F5D55D07F17}"/>
          </ac:cxnSpMkLst>
        </pc:cxnChg>
        <pc:cxnChg chg="add del">
          <ac:chgData name="Yuen, Rudy" userId="1c02ba61-5a2e-4e20-a079-c5011105c284" providerId="ADAL" clId="{993E70A9-B48C-4791-8C24-FDBC2A3C2040}" dt="2022-06-27T12:46:04.259" v="1189" actId="478"/>
          <ac:cxnSpMkLst>
            <pc:docMk/>
            <pc:sldMk cId="4274659410" sldId="265"/>
            <ac:cxnSpMk id="10" creationId="{2A8F9771-68A0-32F9-5C6B-2936C42BC8B6}"/>
          </ac:cxnSpMkLst>
        </pc:cxnChg>
      </pc:sldChg>
      <pc:sldChg chg="addSp delSp modSp add mod modAnim">
        <pc:chgData name="Yuen, Rudy" userId="1c02ba61-5a2e-4e20-a079-c5011105c284" providerId="ADAL" clId="{993E70A9-B48C-4791-8C24-FDBC2A3C2040}" dt="2022-06-27T12:52:34.203" v="1266" actId="1076"/>
        <pc:sldMkLst>
          <pc:docMk/>
          <pc:sldMk cId="2311073450" sldId="266"/>
        </pc:sldMkLst>
        <pc:spChg chg="mod">
          <ac:chgData name="Yuen, Rudy" userId="1c02ba61-5a2e-4e20-a079-c5011105c284" providerId="ADAL" clId="{993E70A9-B48C-4791-8C24-FDBC2A3C2040}" dt="2022-06-27T12:49:25.055" v="1233" actId="20577"/>
          <ac:spMkLst>
            <pc:docMk/>
            <pc:sldMk cId="2311073450" sldId="266"/>
            <ac:spMk id="3" creationId="{7A9ABE83-D340-49A8-C577-D98B53A33231}"/>
          </ac:spMkLst>
        </pc:spChg>
        <pc:graphicFrameChg chg="add del mod ord">
          <ac:chgData name="Yuen, Rudy" userId="1c02ba61-5a2e-4e20-a079-c5011105c284" providerId="ADAL" clId="{993E70A9-B48C-4791-8C24-FDBC2A3C2040}" dt="2022-06-27T12:49:52.278" v="1234" actId="478"/>
          <ac:graphicFrameMkLst>
            <pc:docMk/>
            <pc:sldMk cId="2311073450" sldId="266"/>
            <ac:graphicFrameMk id="4" creationId="{673AFF3B-7AE3-4641-F0F9-A5432E6193DD}"/>
          </ac:graphicFrameMkLst>
        </pc:graphicFrameChg>
        <pc:graphicFrameChg chg="add del mod">
          <ac:chgData name="Yuen, Rudy" userId="1c02ba61-5a2e-4e20-a079-c5011105c284" providerId="ADAL" clId="{993E70A9-B48C-4791-8C24-FDBC2A3C2040}" dt="2022-06-27T12:49:52.278" v="1234" actId="478"/>
          <ac:graphicFrameMkLst>
            <pc:docMk/>
            <pc:sldMk cId="2311073450" sldId="266"/>
            <ac:graphicFrameMk id="6" creationId="{C4720604-6B59-CD5C-2740-61AA1B55ECBD}"/>
          </ac:graphicFrameMkLst>
        </pc:graphicFrameChg>
        <pc:graphicFrameChg chg="add del mod">
          <ac:chgData name="Yuen, Rudy" userId="1c02ba61-5a2e-4e20-a079-c5011105c284" providerId="ADAL" clId="{993E70A9-B48C-4791-8C24-FDBC2A3C2040}" dt="2022-06-27T12:49:53.174" v="1238"/>
          <ac:graphicFrameMkLst>
            <pc:docMk/>
            <pc:sldMk cId="2311073450" sldId="266"/>
            <ac:graphicFrameMk id="7" creationId="{1A5265EB-8278-4884-44BD-E373FC049053}"/>
          </ac:graphicFrameMkLst>
        </pc:graphicFrameChg>
        <pc:graphicFrameChg chg="del ord">
          <ac:chgData name="Yuen, Rudy" userId="1c02ba61-5a2e-4e20-a079-c5011105c284" providerId="ADAL" clId="{993E70A9-B48C-4791-8C24-FDBC2A3C2040}" dt="2022-06-27T12:47:29.446" v="1198" actId="478"/>
          <ac:graphicFrameMkLst>
            <pc:docMk/>
            <pc:sldMk cId="2311073450" sldId="266"/>
            <ac:graphicFrameMk id="8" creationId="{C4720604-6B59-CD5C-2740-61AA1B55ECBD}"/>
          </ac:graphicFrameMkLst>
        </pc:graphicFrameChg>
        <pc:graphicFrameChg chg="add del mod">
          <ac:chgData name="Yuen, Rudy" userId="1c02ba61-5a2e-4e20-a079-c5011105c284" providerId="ADAL" clId="{993E70A9-B48C-4791-8C24-FDBC2A3C2040}" dt="2022-06-27T12:49:53.174" v="1238"/>
          <ac:graphicFrameMkLst>
            <pc:docMk/>
            <pc:sldMk cId="2311073450" sldId="266"/>
            <ac:graphicFrameMk id="9" creationId="{FAF09228-81E5-CBCE-8445-323AEF3DCEE3}"/>
          </ac:graphicFrameMkLst>
        </pc:graphicFrameChg>
        <pc:picChg chg="add mod">
          <ac:chgData name="Yuen, Rudy" userId="1c02ba61-5a2e-4e20-a079-c5011105c284" providerId="ADAL" clId="{993E70A9-B48C-4791-8C24-FDBC2A3C2040}" dt="2022-06-27T12:52:34.203" v="1266" actId="1076"/>
          <ac:picMkLst>
            <pc:docMk/>
            <pc:sldMk cId="2311073450" sldId="266"/>
            <ac:picMk id="5" creationId="{95236989-ECDC-71AB-2E07-C0CCFA7F672F}"/>
          </ac:picMkLst>
        </pc:picChg>
      </pc:sldChg>
      <pc:sldChg chg="addSp delSp modSp add mod">
        <pc:chgData name="Yuen, Rudy" userId="1c02ba61-5a2e-4e20-a079-c5011105c284" providerId="ADAL" clId="{993E70A9-B48C-4791-8C24-FDBC2A3C2040}" dt="2022-06-27T12:52:34.047" v="1265" actId="1076"/>
        <pc:sldMkLst>
          <pc:docMk/>
          <pc:sldMk cId="1563171190" sldId="267"/>
        </pc:sldMkLst>
        <pc:spChg chg="mod">
          <ac:chgData name="Yuen, Rudy" userId="1c02ba61-5a2e-4e20-a079-c5011105c284" providerId="ADAL" clId="{993E70A9-B48C-4791-8C24-FDBC2A3C2040}" dt="2022-06-27T12:51:04.212" v="1245" actId="20577"/>
          <ac:spMkLst>
            <pc:docMk/>
            <pc:sldMk cId="1563171190" sldId="267"/>
            <ac:spMk id="3" creationId="{7A9ABE83-D340-49A8-C577-D98B53A33231}"/>
          </ac:spMkLst>
        </pc:spChg>
        <pc:grpChg chg="add del mod">
          <ac:chgData name="Yuen, Rudy" userId="1c02ba61-5a2e-4e20-a079-c5011105c284" providerId="ADAL" clId="{993E70A9-B48C-4791-8C24-FDBC2A3C2040}" dt="2022-06-27T12:52:33.703" v="1263" actId="478"/>
          <ac:grpSpMkLst>
            <pc:docMk/>
            <pc:sldMk cId="1563171190" sldId="267"/>
            <ac:grpSpMk id="4" creationId="{E509C161-B980-E301-9A72-AB58C05AC747}"/>
          </ac:grpSpMkLst>
        </pc:grpChg>
        <pc:graphicFrameChg chg="add mod">
          <ac:chgData name="Yuen, Rudy" userId="1c02ba61-5a2e-4e20-a079-c5011105c284" providerId="ADAL" clId="{993E70A9-B48C-4791-8C24-FDBC2A3C2040}" dt="2022-06-27T12:51:53.106" v="1250" actId="164"/>
          <ac:graphicFrameMkLst>
            <pc:docMk/>
            <pc:sldMk cId="1563171190" sldId="267"/>
            <ac:graphicFrameMk id="6" creationId="{B27C5015-6B70-3710-1FD3-1B0512E85A9C}"/>
          </ac:graphicFrameMkLst>
        </pc:graphicFrameChg>
        <pc:graphicFrameChg chg="add mod">
          <ac:chgData name="Yuen, Rudy" userId="1c02ba61-5a2e-4e20-a079-c5011105c284" providerId="ADAL" clId="{993E70A9-B48C-4791-8C24-FDBC2A3C2040}" dt="2022-06-27T12:51:53.106" v="1250" actId="164"/>
          <ac:graphicFrameMkLst>
            <pc:docMk/>
            <pc:sldMk cId="1563171190" sldId="267"/>
            <ac:graphicFrameMk id="7" creationId="{B697D916-A0AA-5C52-AA0C-63D87F150543}"/>
          </ac:graphicFrameMkLst>
        </pc:graphicFrameChg>
        <pc:picChg chg="del">
          <ac:chgData name="Yuen, Rudy" userId="1c02ba61-5a2e-4e20-a079-c5011105c284" providerId="ADAL" clId="{993E70A9-B48C-4791-8C24-FDBC2A3C2040}" dt="2022-06-27T12:51:01.807" v="1244" actId="478"/>
          <ac:picMkLst>
            <pc:docMk/>
            <pc:sldMk cId="1563171190" sldId="267"/>
            <ac:picMk id="5" creationId="{95236989-ECDC-71AB-2E07-C0CCFA7F672F}"/>
          </ac:picMkLst>
        </pc:picChg>
        <pc:picChg chg="add del mod">
          <ac:chgData name="Yuen, Rudy" userId="1c02ba61-5a2e-4e20-a079-c5011105c284" providerId="ADAL" clId="{993E70A9-B48C-4791-8C24-FDBC2A3C2040}" dt="2022-06-27T12:52:34.047" v="1265" actId="1076"/>
          <ac:picMkLst>
            <pc:docMk/>
            <pc:sldMk cId="1563171190" sldId="267"/>
            <ac:picMk id="8" creationId="{AC6489A2-1E6E-0B49-F648-BA2B1998848F}"/>
          </ac:picMkLst>
        </pc:picChg>
      </pc:sldChg>
      <pc:sldChg chg="addSp delSp modSp add mod">
        <pc:chgData name="Yuen, Rudy" userId="1c02ba61-5a2e-4e20-a079-c5011105c284" providerId="ADAL" clId="{993E70A9-B48C-4791-8C24-FDBC2A3C2040}" dt="2022-06-27T12:53:20.809" v="1279" actId="20577"/>
        <pc:sldMkLst>
          <pc:docMk/>
          <pc:sldMk cId="999502709" sldId="268"/>
        </pc:sldMkLst>
        <pc:spChg chg="mod">
          <ac:chgData name="Yuen, Rudy" userId="1c02ba61-5a2e-4e20-a079-c5011105c284" providerId="ADAL" clId="{993E70A9-B48C-4791-8C24-FDBC2A3C2040}" dt="2022-06-27T12:53:20.809" v="1279" actId="20577"/>
          <ac:spMkLst>
            <pc:docMk/>
            <pc:sldMk cId="999502709" sldId="268"/>
            <ac:spMk id="3" creationId="{7A9ABE83-D340-49A8-C577-D98B53A33231}"/>
          </ac:spMkLst>
        </pc:spChg>
        <pc:grpChg chg="add del mod">
          <ac:chgData name="Yuen, Rudy" userId="1c02ba61-5a2e-4e20-a079-c5011105c284" providerId="ADAL" clId="{993E70A9-B48C-4791-8C24-FDBC2A3C2040}" dt="2022-06-27T12:52:56.021" v="1276" actId="21"/>
          <ac:grpSpMkLst>
            <pc:docMk/>
            <pc:sldMk cId="999502709" sldId="268"/>
            <ac:grpSpMk id="5" creationId="{85B57346-1FD8-4C40-20D3-D6D7F7AACCE1}"/>
          </ac:grpSpMkLst>
        </pc:grpChg>
        <pc:graphicFrameChg chg="mod">
          <ac:chgData name="Yuen, Rudy" userId="1c02ba61-5a2e-4e20-a079-c5011105c284" providerId="ADAL" clId="{993E70A9-B48C-4791-8C24-FDBC2A3C2040}" dt="2022-06-27T12:52:42.945" v="1274"/>
          <ac:graphicFrameMkLst>
            <pc:docMk/>
            <pc:sldMk cId="999502709" sldId="268"/>
            <ac:graphicFrameMk id="6" creationId="{7FDEA1D7-4060-9263-1F0A-2A683A8381EA}"/>
          </ac:graphicFrameMkLst>
        </pc:graphicFrameChg>
        <pc:graphicFrameChg chg="mod">
          <ac:chgData name="Yuen, Rudy" userId="1c02ba61-5a2e-4e20-a079-c5011105c284" providerId="ADAL" clId="{993E70A9-B48C-4791-8C24-FDBC2A3C2040}" dt="2022-06-27T12:52:42.945" v="1274"/>
          <ac:graphicFrameMkLst>
            <pc:docMk/>
            <pc:sldMk cId="999502709" sldId="268"/>
            <ac:graphicFrameMk id="7" creationId="{88FA7C57-E026-A53D-54FA-87B9F5054FDB}"/>
          </ac:graphicFrameMkLst>
        </pc:graphicFrameChg>
        <pc:picChg chg="add mod">
          <ac:chgData name="Yuen, Rudy" userId="1c02ba61-5a2e-4e20-a079-c5011105c284" providerId="ADAL" clId="{993E70A9-B48C-4791-8C24-FDBC2A3C2040}" dt="2022-06-27T12:53:00.884" v="1278" actId="1076"/>
          <ac:picMkLst>
            <pc:docMk/>
            <pc:sldMk cId="999502709" sldId="268"/>
            <ac:picMk id="4" creationId="{D4915232-AC56-B5A1-E51C-1F80A265171B}"/>
          </ac:picMkLst>
        </pc:picChg>
        <pc:picChg chg="del">
          <ac:chgData name="Yuen, Rudy" userId="1c02ba61-5a2e-4e20-a079-c5011105c284" providerId="ADAL" clId="{993E70A9-B48C-4791-8C24-FDBC2A3C2040}" dt="2022-06-27T12:52:42.477" v="1271" actId="478"/>
          <ac:picMkLst>
            <pc:docMk/>
            <pc:sldMk cId="999502709" sldId="268"/>
            <ac:picMk id="8" creationId="{AC6489A2-1E6E-0B49-F648-BA2B1998848F}"/>
          </ac:picMkLst>
        </pc:picChg>
      </pc:sldChg>
      <pc:sldChg chg="addSp modSp new mod">
        <pc:chgData name="Yuen, Rudy" userId="1c02ba61-5a2e-4e20-a079-c5011105c284" providerId="ADAL" clId="{993E70A9-B48C-4791-8C24-FDBC2A3C2040}" dt="2022-06-27T12:55:48.216" v="1423" actId="20577"/>
        <pc:sldMkLst>
          <pc:docMk/>
          <pc:sldMk cId="1455422532" sldId="269"/>
        </pc:sldMkLst>
        <pc:spChg chg="mod">
          <ac:chgData name="Yuen, Rudy" userId="1c02ba61-5a2e-4e20-a079-c5011105c284" providerId="ADAL" clId="{993E70A9-B48C-4791-8C24-FDBC2A3C2040}" dt="2022-06-27T12:53:42.904" v="1359" actId="20577"/>
          <ac:spMkLst>
            <pc:docMk/>
            <pc:sldMk cId="1455422532" sldId="269"/>
            <ac:spMk id="2" creationId="{4D7858F2-2C66-053C-910F-2234640C64B3}"/>
          </ac:spMkLst>
        </pc:spChg>
        <pc:spChg chg="mod">
          <ac:chgData name="Yuen, Rudy" userId="1c02ba61-5a2e-4e20-a079-c5011105c284" providerId="ADAL" clId="{993E70A9-B48C-4791-8C24-FDBC2A3C2040}" dt="2022-06-27T12:55:48.216" v="1423" actId="20577"/>
          <ac:spMkLst>
            <pc:docMk/>
            <pc:sldMk cId="1455422532" sldId="269"/>
            <ac:spMk id="3" creationId="{8B242565-DC09-0E6E-A5EE-7D4B98DB6924}"/>
          </ac:spMkLst>
        </pc:spChg>
        <pc:picChg chg="add mod">
          <ac:chgData name="Yuen, Rudy" userId="1c02ba61-5a2e-4e20-a079-c5011105c284" providerId="ADAL" clId="{993E70A9-B48C-4791-8C24-FDBC2A3C2040}" dt="2022-06-27T12:55:34.827" v="1412" actId="1076"/>
          <ac:picMkLst>
            <pc:docMk/>
            <pc:sldMk cId="1455422532" sldId="269"/>
            <ac:picMk id="5" creationId="{C70522E5-5D60-D0A3-51B1-432004D3276F}"/>
          </ac:picMkLst>
        </pc:picChg>
      </pc:sldChg>
      <pc:sldChg chg="new del">
        <pc:chgData name="Yuen, Rudy" userId="1c02ba61-5a2e-4e20-a079-c5011105c284" providerId="ADAL" clId="{993E70A9-B48C-4791-8C24-FDBC2A3C2040}" dt="2022-06-27T12:55:55.160" v="1425" actId="680"/>
        <pc:sldMkLst>
          <pc:docMk/>
          <pc:sldMk cId="418981288" sldId="270"/>
        </pc:sldMkLst>
      </pc:sldChg>
      <pc:sldChg chg="add del">
        <pc:chgData name="Yuen, Rudy" userId="1c02ba61-5a2e-4e20-a079-c5011105c284" providerId="ADAL" clId="{993E70A9-B48C-4791-8C24-FDBC2A3C2040}" dt="2022-06-27T12:56:00.827" v="1427" actId="2890"/>
        <pc:sldMkLst>
          <pc:docMk/>
          <pc:sldMk cId="1564286204" sldId="270"/>
        </pc:sldMkLst>
      </pc:sldChg>
      <pc:sldChg chg="delSp modSp add mod modAnim">
        <pc:chgData name="Yuen, Rudy" userId="1c02ba61-5a2e-4e20-a079-c5011105c284" providerId="ADAL" clId="{993E70A9-B48C-4791-8C24-FDBC2A3C2040}" dt="2022-06-27T13:07:00.393" v="1882"/>
        <pc:sldMkLst>
          <pc:docMk/>
          <pc:sldMk cId="2041083568" sldId="270"/>
        </pc:sldMkLst>
        <pc:spChg chg="mod">
          <ac:chgData name="Yuen, Rudy" userId="1c02ba61-5a2e-4e20-a079-c5011105c284" providerId="ADAL" clId="{993E70A9-B48C-4791-8C24-FDBC2A3C2040}" dt="2022-06-27T13:03:49.178" v="1517" actId="20577"/>
          <ac:spMkLst>
            <pc:docMk/>
            <pc:sldMk cId="2041083568" sldId="270"/>
            <ac:spMk id="2" creationId="{4D7858F2-2C66-053C-910F-2234640C64B3}"/>
          </ac:spMkLst>
        </pc:spChg>
        <pc:spChg chg="mod">
          <ac:chgData name="Yuen, Rudy" userId="1c02ba61-5a2e-4e20-a079-c5011105c284" providerId="ADAL" clId="{993E70A9-B48C-4791-8C24-FDBC2A3C2040}" dt="2022-06-27T13:06:38.278" v="1878" actId="20577"/>
          <ac:spMkLst>
            <pc:docMk/>
            <pc:sldMk cId="2041083568" sldId="270"/>
            <ac:spMk id="3" creationId="{8B242565-DC09-0E6E-A5EE-7D4B98DB6924}"/>
          </ac:spMkLst>
        </pc:spChg>
        <pc:picChg chg="del">
          <ac:chgData name="Yuen, Rudy" userId="1c02ba61-5a2e-4e20-a079-c5011105c284" providerId="ADAL" clId="{993E70A9-B48C-4791-8C24-FDBC2A3C2040}" dt="2022-06-27T12:56:06.670" v="1429" actId="478"/>
          <ac:picMkLst>
            <pc:docMk/>
            <pc:sldMk cId="2041083568" sldId="270"/>
            <ac:picMk id="5" creationId="{C70522E5-5D60-D0A3-51B1-432004D3276F}"/>
          </ac:picMkLst>
        </pc:picChg>
      </pc:sldChg>
      <pc:sldChg chg="addSp delSp modSp add del mod setBg">
        <pc:chgData name="Yuen, Rudy" userId="1c02ba61-5a2e-4e20-a079-c5011105c284" providerId="ADAL" clId="{993E70A9-B48C-4791-8C24-FDBC2A3C2040}" dt="2022-06-27T13:01:42.698" v="1492" actId="47"/>
        <pc:sldMkLst>
          <pc:docMk/>
          <pc:sldMk cId="867075249" sldId="271"/>
        </pc:sldMkLst>
        <pc:spChg chg="mod">
          <ac:chgData name="Yuen, Rudy" userId="1c02ba61-5a2e-4e20-a079-c5011105c284" providerId="ADAL" clId="{993E70A9-B48C-4791-8C24-FDBC2A3C2040}" dt="2022-06-27T13:01:03.527" v="1476" actId="27636"/>
          <ac:spMkLst>
            <pc:docMk/>
            <pc:sldMk cId="867075249" sldId="271"/>
            <ac:spMk id="2" creationId="{CD8AD1A5-B34C-5236-DC47-5168B0316C4F}"/>
          </ac:spMkLst>
        </pc:spChg>
        <pc:spChg chg="del">
          <ac:chgData name="Yuen, Rudy" userId="1c02ba61-5a2e-4e20-a079-c5011105c284" providerId="ADAL" clId="{993E70A9-B48C-4791-8C24-FDBC2A3C2040}" dt="2022-06-27T12:56:33.159" v="1439" actId="478"/>
          <ac:spMkLst>
            <pc:docMk/>
            <pc:sldMk cId="867075249" sldId="271"/>
            <ac:spMk id="3" creationId="{7A9ABE83-D340-49A8-C577-D98B53A33231}"/>
          </ac:spMkLst>
        </pc:spChg>
        <pc:spChg chg="add mod">
          <ac:chgData name="Yuen, Rudy" userId="1c02ba61-5a2e-4e20-a079-c5011105c284" providerId="ADAL" clId="{993E70A9-B48C-4791-8C24-FDBC2A3C2040}" dt="2022-06-27T12:59:35.177" v="1453" actId="26606"/>
          <ac:spMkLst>
            <pc:docMk/>
            <pc:sldMk cId="867075249" sldId="271"/>
            <ac:spMk id="6" creationId="{2B00761D-701F-3B6E-E52D-F713C93F9E24}"/>
          </ac:spMkLst>
        </pc:spChg>
        <pc:spChg chg="add">
          <ac:chgData name="Yuen, Rudy" userId="1c02ba61-5a2e-4e20-a079-c5011105c284" providerId="ADAL" clId="{993E70A9-B48C-4791-8C24-FDBC2A3C2040}" dt="2022-06-27T12:59:35.177" v="1453" actId="26606"/>
          <ac:spMkLst>
            <pc:docMk/>
            <pc:sldMk cId="867075249" sldId="271"/>
            <ac:spMk id="25" creationId="{0D62E216-74AA-4F99-82B7-C38E49015B69}"/>
          </ac:spMkLst>
        </pc:spChg>
        <pc:grpChg chg="add del mod">
          <ac:chgData name="Yuen, Rudy" userId="1c02ba61-5a2e-4e20-a079-c5011105c284" providerId="ADAL" clId="{993E70A9-B48C-4791-8C24-FDBC2A3C2040}" dt="2022-06-27T13:01:08.258" v="1477" actId="21"/>
          <ac:grpSpMkLst>
            <pc:docMk/>
            <pc:sldMk cId="867075249" sldId="271"/>
            <ac:grpSpMk id="15" creationId="{239C3F45-6F48-FE27-93CC-84F22ED26BA4}"/>
          </ac:grpSpMkLst>
        </pc:grpChg>
        <pc:grpChg chg="add">
          <ac:chgData name="Yuen, Rudy" userId="1c02ba61-5a2e-4e20-a079-c5011105c284" providerId="ADAL" clId="{993E70A9-B48C-4791-8C24-FDBC2A3C2040}" dt="2022-06-27T12:59:35.177" v="1453" actId="26606"/>
          <ac:grpSpMkLst>
            <pc:docMk/>
            <pc:sldMk cId="867075249" sldId="271"/>
            <ac:grpSpMk id="19" creationId="{23F5135F-115E-423C-BE4A-B56C35DC9F3E}"/>
          </ac:grpSpMkLst>
        </pc:grpChg>
        <pc:grpChg chg="add">
          <ac:chgData name="Yuen, Rudy" userId="1c02ba61-5a2e-4e20-a079-c5011105c284" providerId="ADAL" clId="{993E70A9-B48C-4791-8C24-FDBC2A3C2040}" dt="2022-06-27T12:59:35.177" v="1453" actId="26606"/>
          <ac:grpSpMkLst>
            <pc:docMk/>
            <pc:sldMk cId="867075249" sldId="271"/>
            <ac:grpSpMk id="27" creationId="{5BFC38F9-3F6F-40D0-B766-F93DA3AA30CD}"/>
          </ac:grpSpMkLst>
        </pc:grpChg>
        <pc:picChg chg="del">
          <ac:chgData name="Yuen, Rudy" userId="1c02ba61-5a2e-4e20-a079-c5011105c284" providerId="ADAL" clId="{993E70A9-B48C-4791-8C24-FDBC2A3C2040}" dt="2022-06-27T12:56:33.159" v="1439" actId="478"/>
          <ac:picMkLst>
            <pc:docMk/>
            <pc:sldMk cId="867075249" sldId="271"/>
            <ac:picMk id="4" creationId="{D4915232-AC56-B5A1-E51C-1F80A265171B}"/>
          </ac:picMkLst>
        </pc:picChg>
        <pc:picChg chg="add mod ord modCrop">
          <ac:chgData name="Yuen, Rudy" userId="1c02ba61-5a2e-4e20-a079-c5011105c284" providerId="ADAL" clId="{993E70A9-B48C-4791-8C24-FDBC2A3C2040}" dt="2022-06-27T13:00:53.663" v="1473" actId="164"/>
          <ac:picMkLst>
            <pc:docMk/>
            <pc:sldMk cId="867075249" sldId="271"/>
            <ac:picMk id="8" creationId="{3EEC6383-99CC-2093-4C48-8F8B54756166}"/>
          </ac:picMkLst>
        </pc:picChg>
        <pc:picChg chg="add mod ord">
          <ac:chgData name="Yuen, Rudy" userId="1c02ba61-5a2e-4e20-a079-c5011105c284" providerId="ADAL" clId="{993E70A9-B48C-4791-8C24-FDBC2A3C2040}" dt="2022-06-27T13:00:53.663" v="1473" actId="164"/>
          <ac:picMkLst>
            <pc:docMk/>
            <pc:sldMk cId="867075249" sldId="271"/>
            <ac:picMk id="10" creationId="{1AA1B244-350D-2EAA-2ABC-AB4AFDA8159A}"/>
          </ac:picMkLst>
        </pc:picChg>
        <pc:picChg chg="add mod">
          <ac:chgData name="Yuen, Rudy" userId="1c02ba61-5a2e-4e20-a079-c5011105c284" providerId="ADAL" clId="{993E70A9-B48C-4791-8C24-FDBC2A3C2040}" dt="2022-06-27T13:00:53.663" v="1473" actId="164"/>
          <ac:picMkLst>
            <pc:docMk/>
            <pc:sldMk cId="867075249" sldId="271"/>
            <ac:picMk id="12" creationId="{0E563503-E531-FDAF-15C4-3AB594DB9529}"/>
          </ac:picMkLst>
        </pc:picChg>
        <pc:picChg chg="add mod">
          <ac:chgData name="Yuen, Rudy" userId="1c02ba61-5a2e-4e20-a079-c5011105c284" providerId="ADAL" clId="{993E70A9-B48C-4791-8C24-FDBC2A3C2040}" dt="2022-06-27T13:00:53.663" v="1473" actId="164"/>
          <ac:picMkLst>
            <pc:docMk/>
            <pc:sldMk cId="867075249" sldId="271"/>
            <ac:picMk id="14" creationId="{EC4957CB-2522-AD16-7625-1512A9FA7BC2}"/>
          </ac:picMkLst>
        </pc:picChg>
      </pc:sldChg>
      <pc:sldChg chg="add del">
        <pc:chgData name="Yuen, Rudy" userId="1c02ba61-5a2e-4e20-a079-c5011105c284" providerId="ADAL" clId="{993E70A9-B48C-4791-8C24-FDBC2A3C2040}" dt="2022-06-27T12:56:16.137" v="1432" actId="2890"/>
        <pc:sldMkLst>
          <pc:docMk/>
          <pc:sldMk cId="1703287851" sldId="271"/>
        </pc:sldMkLst>
      </pc:sldChg>
      <pc:sldChg chg="addSp delSp modSp add mod modAnim">
        <pc:chgData name="Yuen, Rudy" userId="1c02ba61-5a2e-4e20-a079-c5011105c284" providerId="ADAL" clId="{993E70A9-B48C-4791-8C24-FDBC2A3C2040}" dt="2022-06-27T13:07:19.630" v="1885"/>
        <pc:sldMkLst>
          <pc:docMk/>
          <pc:sldMk cId="2009958697" sldId="272"/>
        </pc:sldMkLst>
        <pc:spChg chg="mod">
          <ac:chgData name="Yuen, Rudy" userId="1c02ba61-5a2e-4e20-a079-c5011105c284" providerId="ADAL" clId="{993E70A9-B48C-4791-8C24-FDBC2A3C2040}" dt="2022-06-27T13:01:32.341" v="1487" actId="20577"/>
          <ac:spMkLst>
            <pc:docMk/>
            <pc:sldMk cId="2009958697" sldId="272"/>
            <ac:spMk id="2" creationId="{CD8AD1A5-B34C-5236-DC47-5168B0316C4F}"/>
          </ac:spMkLst>
        </pc:spChg>
        <pc:spChg chg="mod">
          <ac:chgData name="Yuen, Rudy" userId="1c02ba61-5a2e-4e20-a079-c5011105c284" providerId="ADAL" clId="{993E70A9-B48C-4791-8C24-FDBC2A3C2040}" dt="2022-06-27T13:01:38.940" v="1491" actId="12"/>
          <ac:spMkLst>
            <pc:docMk/>
            <pc:sldMk cId="2009958697" sldId="272"/>
            <ac:spMk id="3" creationId="{7A9ABE83-D340-49A8-C577-D98B53A33231}"/>
          </ac:spMkLst>
        </pc:spChg>
        <pc:grpChg chg="add mod">
          <ac:chgData name="Yuen, Rudy" userId="1c02ba61-5a2e-4e20-a079-c5011105c284" providerId="ADAL" clId="{993E70A9-B48C-4791-8C24-FDBC2A3C2040}" dt="2022-06-27T13:01:20.605" v="1481" actId="1076"/>
          <ac:grpSpMkLst>
            <pc:docMk/>
            <pc:sldMk cId="2009958697" sldId="272"/>
            <ac:grpSpMk id="5" creationId="{01F509FC-041F-9EEE-43F9-03FFA0B2FB6B}"/>
          </ac:grpSpMkLst>
        </pc:grpChg>
        <pc:picChg chg="del">
          <ac:chgData name="Yuen, Rudy" userId="1c02ba61-5a2e-4e20-a079-c5011105c284" providerId="ADAL" clId="{993E70A9-B48C-4791-8C24-FDBC2A3C2040}" dt="2022-06-27T13:01:12.778" v="1479" actId="478"/>
          <ac:picMkLst>
            <pc:docMk/>
            <pc:sldMk cId="2009958697" sldId="272"/>
            <ac:picMk id="4" creationId="{D4915232-AC56-B5A1-E51C-1F80A265171B}"/>
          </ac:picMkLst>
        </pc:picChg>
        <pc:picChg chg="mod">
          <ac:chgData name="Yuen, Rudy" userId="1c02ba61-5a2e-4e20-a079-c5011105c284" providerId="ADAL" clId="{993E70A9-B48C-4791-8C24-FDBC2A3C2040}" dt="2022-06-27T13:01:16.330" v="1480"/>
          <ac:picMkLst>
            <pc:docMk/>
            <pc:sldMk cId="2009958697" sldId="272"/>
            <ac:picMk id="6" creationId="{4268AA98-2C70-4A90-CC0C-35ECBCC9B389}"/>
          </ac:picMkLst>
        </pc:picChg>
        <pc:picChg chg="mod">
          <ac:chgData name="Yuen, Rudy" userId="1c02ba61-5a2e-4e20-a079-c5011105c284" providerId="ADAL" clId="{993E70A9-B48C-4791-8C24-FDBC2A3C2040}" dt="2022-06-27T13:01:16.330" v="1480"/>
          <ac:picMkLst>
            <pc:docMk/>
            <pc:sldMk cId="2009958697" sldId="272"/>
            <ac:picMk id="7" creationId="{5A1E11FE-4C81-C3CE-EC64-FD695A26E971}"/>
          </ac:picMkLst>
        </pc:picChg>
        <pc:picChg chg="mod">
          <ac:chgData name="Yuen, Rudy" userId="1c02ba61-5a2e-4e20-a079-c5011105c284" providerId="ADAL" clId="{993E70A9-B48C-4791-8C24-FDBC2A3C2040}" dt="2022-06-27T13:01:16.330" v="1480"/>
          <ac:picMkLst>
            <pc:docMk/>
            <pc:sldMk cId="2009958697" sldId="272"/>
            <ac:picMk id="8" creationId="{6EED0573-C2BC-E606-EA88-BC44B1F336CE}"/>
          </ac:picMkLst>
        </pc:picChg>
        <pc:picChg chg="mod">
          <ac:chgData name="Yuen, Rudy" userId="1c02ba61-5a2e-4e20-a079-c5011105c284" providerId="ADAL" clId="{993E70A9-B48C-4791-8C24-FDBC2A3C2040}" dt="2022-06-27T13:01:16.330" v="1480"/>
          <ac:picMkLst>
            <pc:docMk/>
            <pc:sldMk cId="2009958697" sldId="272"/>
            <ac:picMk id="9" creationId="{F6F9189D-27B7-690D-4162-535CF295D95C}"/>
          </ac:picMkLst>
        </pc:picChg>
        <pc:picChg chg="add del mod">
          <ac:chgData name="Yuen, Rudy" userId="1c02ba61-5a2e-4e20-a079-c5011105c284" providerId="ADAL" clId="{993E70A9-B48C-4791-8C24-FDBC2A3C2040}" dt="2022-06-27T13:07:02.295" v="1883" actId="478"/>
          <ac:picMkLst>
            <pc:docMk/>
            <pc:sldMk cId="2009958697" sldId="272"/>
            <ac:picMk id="10" creationId="{A68F3C34-0D0B-5673-F1EB-0621F64F3893}"/>
          </ac:picMkLst>
        </pc:picChg>
        <pc:picChg chg="add">
          <ac:chgData name="Yuen, Rudy" userId="1c02ba61-5a2e-4e20-a079-c5011105c284" providerId="ADAL" clId="{993E70A9-B48C-4791-8C24-FDBC2A3C2040}" dt="2022-06-27T13:07:15.877" v="1884"/>
          <ac:picMkLst>
            <pc:docMk/>
            <pc:sldMk cId="2009958697" sldId="272"/>
            <ac:picMk id="5122" creationId="{FE686BEF-3A1D-52A2-7B21-25171D2CC3E2}"/>
          </ac:picMkLst>
        </pc:picChg>
      </pc:sldChg>
      <pc:sldChg chg="addSp delSp modSp new mod setBg">
        <pc:chgData name="Yuen, Rudy" userId="1c02ba61-5a2e-4e20-a079-c5011105c284" providerId="ADAL" clId="{993E70A9-B48C-4791-8C24-FDBC2A3C2040}" dt="2022-06-27T13:28:47.662" v="1926" actId="26606"/>
        <pc:sldMkLst>
          <pc:docMk/>
          <pc:sldMk cId="1938558463" sldId="273"/>
        </pc:sldMkLst>
        <pc:spChg chg="mod">
          <ac:chgData name="Yuen, Rudy" userId="1c02ba61-5a2e-4e20-a079-c5011105c284" providerId="ADAL" clId="{993E70A9-B48C-4791-8C24-FDBC2A3C2040}" dt="2022-06-27T13:28:47.662" v="1926" actId="26606"/>
          <ac:spMkLst>
            <pc:docMk/>
            <pc:sldMk cId="1938558463" sldId="273"/>
            <ac:spMk id="2" creationId="{D1817577-4DF5-54E1-73D0-501F0D18251A}"/>
          </ac:spMkLst>
        </pc:spChg>
        <pc:spChg chg="del">
          <ac:chgData name="Yuen, Rudy" userId="1c02ba61-5a2e-4e20-a079-c5011105c284" providerId="ADAL" clId="{993E70A9-B48C-4791-8C24-FDBC2A3C2040}" dt="2022-06-27T13:28:47.662" v="1926" actId="26606"/>
          <ac:spMkLst>
            <pc:docMk/>
            <pc:sldMk cId="1938558463" sldId="273"/>
            <ac:spMk id="3" creationId="{B66A12C3-4A69-3FB1-24DF-AEDF050EF10B}"/>
          </ac:spMkLst>
        </pc:spChg>
        <pc:spChg chg="add del">
          <ac:chgData name="Yuen, Rudy" userId="1c02ba61-5a2e-4e20-a079-c5011105c284" providerId="ADAL" clId="{993E70A9-B48C-4791-8C24-FDBC2A3C2040}" dt="2022-06-27T13:25:45.146" v="1924" actId="22"/>
          <ac:spMkLst>
            <pc:docMk/>
            <pc:sldMk cId="1938558463" sldId="273"/>
            <ac:spMk id="5" creationId="{51D24CB7-917F-D7A5-64D5-088633D2727F}"/>
          </ac:spMkLst>
        </pc:spChg>
        <pc:spChg chg="add">
          <ac:chgData name="Yuen, Rudy" userId="1c02ba61-5a2e-4e20-a079-c5011105c284" providerId="ADAL" clId="{993E70A9-B48C-4791-8C24-FDBC2A3C2040}" dt="2022-06-27T13:28:47.662" v="1926" actId="26606"/>
          <ac:spMkLst>
            <pc:docMk/>
            <pc:sldMk cId="1938558463" sldId="273"/>
            <ac:spMk id="8205" creationId="{0D62E216-74AA-4F99-82B7-C38E49015B69}"/>
          </ac:spMkLst>
        </pc:spChg>
        <pc:grpChg chg="add">
          <ac:chgData name="Yuen, Rudy" userId="1c02ba61-5a2e-4e20-a079-c5011105c284" providerId="ADAL" clId="{993E70A9-B48C-4791-8C24-FDBC2A3C2040}" dt="2022-06-27T13:28:47.662" v="1926" actId="26606"/>
          <ac:grpSpMkLst>
            <pc:docMk/>
            <pc:sldMk cId="1938558463" sldId="273"/>
            <ac:grpSpMk id="8199" creationId="{23F5135F-115E-423C-BE4A-B56C35DC9F3E}"/>
          </ac:grpSpMkLst>
        </pc:grpChg>
        <pc:grpChg chg="add">
          <ac:chgData name="Yuen, Rudy" userId="1c02ba61-5a2e-4e20-a079-c5011105c284" providerId="ADAL" clId="{993E70A9-B48C-4791-8C24-FDBC2A3C2040}" dt="2022-06-27T13:28:47.662" v="1926" actId="26606"/>
          <ac:grpSpMkLst>
            <pc:docMk/>
            <pc:sldMk cId="1938558463" sldId="273"/>
            <ac:grpSpMk id="8207" creationId="{7C95EB0F-1AE5-42F7-B7F0-B831CF0EDFA2}"/>
          </ac:grpSpMkLst>
        </pc:grpChg>
        <pc:picChg chg="add mod">
          <ac:chgData name="Yuen, Rudy" userId="1c02ba61-5a2e-4e20-a079-c5011105c284" providerId="ADAL" clId="{993E70A9-B48C-4791-8C24-FDBC2A3C2040}" dt="2022-06-27T13:28:47.662" v="1926" actId="26606"/>
          <ac:picMkLst>
            <pc:docMk/>
            <pc:sldMk cId="1938558463" sldId="273"/>
            <ac:picMk id="8194" creationId="{DF3A41DB-EC0B-87D1-8619-4723FD8398C2}"/>
          </ac:picMkLst>
        </pc:picChg>
      </pc:sldChg>
      <pc:sldChg chg="addSp delSp modSp new del">
        <pc:chgData name="Yuen, Rudy" userId="1c02ba61-5a2e-4e20-a079-c5011105c284" providerId="ADAL" clId="{993E70A9-B48C-4791-8C24-FDBC2A3C2040}" dt="2022-06-27T13:02:45.794" v="1497" actId="47"/>
        <pc:sldMkLst>
          <pc:docMk/>
          <pc:sldMk cId="2989770111" sldId="273"/>
        </pc:sldMkLst>
        <pc:picChg chg="add del mod">
          <ac:chgData name="Yuen, Rudy" userId="1c02ba61-5a2e-4e20-a079-c5011105c284" providerId="ADAL" clId="{993E70A9-B48C-4791-8C24-FDBC2A3C2040}" dt="2022-06-27T13:02:44.146" v="1496" actId="21"/>
          <ac:picMkLst>
            <pc:docMk/>
            <pc:sldMk cId="2989770111" sldId="273"/>
            <ac:picMk id="4098" creationId="{00190ABD-4FA7-0658-3B3C-51038105BB58}"/>
          </ac:picMkLst>
        </pc:picChg>
      </pc:sldChg>
      <pc:sldChg chg="addSp modSp new">
        <pc:chgData name="Yuen, Rudy" userId="1c02ba61-5a2e-4e20-a079-c5011105c284" providerId="ADAL" clId="{993E70A9-B48C-4791-8C24-FDBC2A3C2040}" dt="2022-06-27T13:09:15.057" v="1889" actId="1076"/>
        <pc:sldMkLst>
          <pc:docMk/>
          <pc:sldMk cId="3680583444" sldId="274"/>
        </pc:sldMkLst>
        <pc:picChg chg="add mod">
          <ac:chgData name="Yuen, Rudy" userId="1c02ba61-5a2e-4e20-a079-c5011105c284" providerId="ADAL" clId="{993E70A9-B48C-4791-8C24-FDBC2A3C2040}" dt="2022-06-27T13:09:15.057" v="1889" actId="1076"/>
          <ac:picMkLst>
            <pc:docMk/>
            <pc:sldMk cId="3680583444" sldId="274"/>
            <ac:picMk id="6146" creationId="{0308FCBA-9F4E-2537-C251-70CA222F6E18}"/>
          </ac:picMkLst>
        </pc:picChg>
      </pc:sldChg>
      <pc:sldChg chg="addSp modSp new mod ord">
        <pc:chgData name="Yuen, Rudy" userId="1c02ba61-5a2e-4e20-a079-c5011105c284" providerId="ADAL" clId="{993E70A9-B48C-4791-8C24-FDBC2A3C2040}" dt="2022-06-27T13:13:22.411" v="1922" actId="1076"/>
        <pc:sldMkLst>
          <pc:docMk/>
          <pc:sldMk cId="870797977" sldId="275"/>
        </pc:sldMkLst>
        <pc:spChg chg="mod">
          <ac:chgData name="Yuen, Rudy" userId="1c02ba61-5a2e-4e20-a079-c5011105c284" providerId="ADAL" clId="{993E70A9-B48C-4791-8C24-FDBC2A3C2040}" dt="2022-06-27T13:13:15.756" v="1920" actId="20577"/>
          <ac:spMkLst>
            <pc:docMk/>
            <pc:sldMk cId="870797977" sldId="275"/>
            <ac:spMk id="2" creationId="{D461C7CD-B67D-62D3-DF19-8899976552BA}"/>
          </ac:spMkLst>
        </pc:spChg>
        <pc:picChg chg="add mod">
          <ac:chgData name="Yuen, Rudy" userId="1c02ba61-5a2e-4e20-a079-c5011105c284" providerId="ADAL" clId="{993E70A9-B48C-4791-8C24-FDBC2A3C2040}" dt="2022-06-27T13:13:22.411" v="1922" actId="1076"/>
          <ac:picMkLst>
            <pc:docMk/>
            <pc:sldMk cId="870797977" sldId="275"/>
            <ac:picMk id="7170" creationId="{0AA7D65F-B824-3000-C157-22CEE5B0EE42}"/>
          </ac:picMkLst>
        </pc:picChg>
      </pc:sldChg>
      <pc:sldChg chg="modSp new mod">
        <pc:chgData name="Yuen, Rudy" userId="1c02ba61-5a2e-4e20-a079-c5011105c284" providerId="ADAL" clId="{993E70A9-B48C-4791-8C24-FDBC2A3C2040}" dt="2022-06-27T13:30:04.449" v="2206" actId="20577"/>
        <pc:sldMkLst>
          <pc:docMk/>
          <pc:sldMk cId="2390863264" sldId="276"/>
        </pc:sldMkLst>
        <pc:spChg chg="mod">
          <ac:chgData name="Yuen, Rudy" userId="1c02ba61-5a2e-4e20-a079-c5011105c284" providerId="ADAL" clId="{993E70A9-B48C-4791-8C24-FDBC2A3C2040}" dt="2022-06-27T13:29:00.396" v="1946" actId="20577"/>
          <ac:spMkLst>
            <pc:docMk/>
            <pc:sldMk cId="2390863264" sldId="276"/>
            <ac:spMk id="2" creationId="{14CB6C11-5009-4874-561D-744336BD7088}"/>
          </ac:spMkLst>
        </pc:spChg>
        <pc:spChg chg="mod">
          <ac:chgData name="Yuen, Rudy" userId="1c02ba61-5a2e-4e20-a079-c5011105c284" providerId="ADAL" clId="{993E70A9-B48C-4791-8C24-FDBC2A3C2040}" dt="2022-06-27T13:30:04.449" v="2206" actId="20577"/>
          <ac:spMkLst>
            <pc:docMk/>
            <pc:sldMk cId="2390863264" sldId="276"/>
            <ac:spMk id="3" creationId="{D7AEF01A-51B0-AD77-866C-E145461A2369}"/>
          </ac:spMkLst>
        </pc:spChg>
      </pc:sldChg>
      <pc:sldChg chg="addSp delSp modSp new mod modAnim">
        <pc:chgData name="Yuen, Rudy" userId="1c02ba61-5a2e-4e20-a079-c5011105c284" providerId="ADAL" clId="{993E70A9-B48C-4791-8C24-FDBC2A3C2040}" dt="2022-06-27T13:36:30.563" v="2396"/>
        <pc:sldMkLst>
          <pc:docMk/>
          <pc:sldMk cId="245134233" sldId="277"/>
        </pc:sldMkLst>
        <pc:spChg chg="mod">
          <ac:chgData name="Yuen, Rudy" userId="1c02ba61-5a2e-4e20-a079-c5011105c284" providerId="ADAL" clId="{993E70A9-B48C-4791-8C24-FDBC2A3C2040}" dt="2022-06-27T13:31:06.257" v="2267" actId="20577"/>
          <ac:spMkLst>
            <pc:docMk/>
            <pc:sldMk cId="245134233" sldId="277"/>
            <ac:spMk id="2" creationId="{78FF094C-E86D-9738-AA3C-9856221C99CF}"/>
          </ac:spMkLst>
        </pc:spChg>
        <pc:spChg chg="del mod">
          <ac:chgData name="Yuen, Rudy" userId="1c02ba61-5a2e-4e20-a079-c5011105c284" providerId="ADAL" clId="{993E70A9-B48C-4791-8C24-FDBC2A3C2040}" dt="2022-06-27T13:32:34.195" v="2382"/>
          <ac:spMkLst>
            <pc:docMk/>
            <pc:sldMk cId="245134233" sldId="277"/>
            <ac:spMk id="3" creationId="{8308A26F-3754-B25B-1ED5-56A78ADA10ED}"/>
          </ac:spMkLst>
        </pc:spChg>
        <pc:picChg chg="add mod">
          <ac:chgData name="Yuen, Rudy" userId="1c02ba61-5a2e-4e20-a079-c5011105c284" providerId="ADAL" clId="{993E70A9-B48C-4791-8C24-FDBC2A3C2040}" dt="2022-06-27T13:36:19.911" v="2393" actId="1076"/>
          <ac:picMkLst>
            <pc:docMk/>
            <pc:sldMk cId="245134233" sldId="277"/>
            <ac:picMk id="9218" creationId="{C38AEBE4-4F86-1243-988D-6515790446B1}"/>
          </ac:picMkLst>
        </pc:picChg>
        <pc:picChg chg="add mod">
          <ac:chgData name="Yuen, Rudy" userId="1c02ba61-5a2e-4e20-a079-c5011105c284" providerId="ADAL" clId="{993E70A9-B48C-4791-8C24-FDBC2A3C2040}" dt="2022-06-27T13:36:18.036" v="2392" actId="1076"/>
          <ac:picMkLst>
            <pc:docMk/>
            <pc:sldMk cId="245134233" sldId="277"/>
            <ac:picMk id="9220" creationId="{51D3B3FC-0CE1-593E-A292-B5A454384FAE}"/>
          </ac:picMkLst>
        </pc:picChg>
        <pc:picChg chg="add mod">
          <ac:chgData name="Yuen, Rudy" userId="1c02ba61-5a2e-4e20-a079-c5011105c284" providerId="ADAL" clId="{993E70A9-B48C-4791-8C24-FDBC2A3C2040}" dt="2022-06-27T13:36:02.212" v="2389" actId="14100"/>
          <ac:picMkLst>
            <pc:docMk/>
            <pc:sldMk cId="245134233" sldId="277"/>
            <ac:picMk id="9222" creationId="{2DEE19E3-0371-9E32-8EBF-99567F0B10EC}"/>
          </ac:picMkLst>
        </pc:picChg>
      </pc:sldChg>
      <pc:sldChg chg="modSp new del mod">
        <pc:chgData name="Yuen, Rudy" userId="1c02ba61-5a2e-4e20-a079-c5011105c284" providerId="ADAL" clId="{993E70A9-B48C-4791-8C24-FDBC2A3C2040}" dt="2022-06-27T13:39:41.360" v="2422" actId="47"/>
        <pc:sldMkLst>
          <pc:docMk/>
          <pc:sldMk cId="3883621522" sldId="278"/>
        </pc:sldMkLst>
        <pc:spChg chg="mod">
          <ac:chgData name="Yuen, Rudy" userId="1c02ba61-5a2e-4e20-a079-c5011105c284" providerId="ADAL" clId="{993E70A9-B48C-4791-8C24-FDBC2A3C2040}" dt="2022-06-27T13:37:04.453" v="2421" actId="20577"/>
          <ac:spMkLst>
            <pc:docMk/>
            <pc:sldMk cId="3883621522" sldId="278"/>
            <ac:spMk id="2" creationId="{40C82D1E-B913-FD51-D1A3-84FE380DCA3D}"/>
          </ac:spMkLst>
        </pc:spChg>
      </pc:sldChg>
      <pc:sldChg chg="addSp modSp new mod modAnim">
        <pc:chgData name="Yuen, Rudy" userId="1c02ba61-5a2e-4e20-a079-c5011105c284" providerId="ADAL" clId="{993E70A9-B48C-4791-8C24-FDBC2A3C2040}" dt="2022-06-27T13:42:30.899" v="2670"/>
        <pc:sldMkLst>
          <pc:docMk/>
          <pc:sldMk cId="3968744914" sldId="278"/>
        </pc:sldMkLst>
        <pc:spChg chg="mod">
          <ac:chgData name="Yuen, Rudy" userId="1c02ba61-5a2e-4e20-a079-c5011105c284" providerId="ADAL" clId="{993E70A9-B48C-4791-8C24-FDBC2A3C2040}" dt="2022-06-27T13:40:46.850" v="2440" actId="20577"/>
          <ac:spMkLst>
            <pc:docMk/>
            <pc:sldMk cId="3968744914" sldId="278"/>
            <ac:spMk id="2" creationId="{36388895-D7EA-EDA6-5AD3-110C1EFF82DC}"/>
          </ac:spMkLst>
        </pc:spChg>
        <pc:spChg chg="mod">
          <ac:chgData name="Yuen, Rudy" userId="1c02ba61-5a2e-4e20-a079-c5011105c284" providerId="ADAL" clId="{993E70A9-B48C-4791-8C24-FDBC2A3C2040}" dt="2022-06-27T13:41:54.585" v="2664" actId="20577"/>
          <ac:spMkLst>
            <pc:docMk/>
            <pc:sldMk cId="3968744914" sldId="278"/>
            <ac:spMk id="3" creationId="{8CE59118-8217-231A-39E0-1E11FA9C1BC8}"/>
          </ac:spMkLst>
        </pc:spChg>
        <pc:picChg chg="add mod">
          <ac:chgData name="Yuen, Rudy" userId="1c02ba61-5a2e-4e20-a079-c5011105c284" providerId="ADAL" clId="{993E70A9-B48C-4791-8C24-FDBC2A3C2040}" dt="2022-06-27T13:42:17.973" v="2668" actId="14100"/>
          <ac:picMkLst>
            <pc:docMk/>
            <pc:sldMk cId="3968744914" sldId="278"/>
            <ac:picMk id="4" creationId="{2641B826-F173-3FFC-545C-07B3A991CD24}"/>
          </ac:picMkLst>
        </pc:picChg>
      </pc:sldChg>
      <pc:sldChg chg="modSp new mod">
        <pc:chgData name="Yuen, Rudy" userId="1c02ba61-5a2e-4e20-a079-c5011105c284" providerId="ADAL" clId="{993E70A9-B48C-4791-8C24-FDBC2A3C2040}" dt="2022-06-27T13:44:13.222" v="2829" actId="20577"/>
        <pc:sldMkLst>
          <pc:docMk/>
          <pc:sldMk cId="67454723" sldId="279"/>
        </pc:sldMkLst>
        <pc:spChg chg="mod">
          <ac:chgData name="Yuen, Rudy" userId="1c02ba61-5a2e-4e20-a079-c5011105c284" providerId="ADAL" clId="{993E70A9-B48C-4791-8C24-FDBC2A3C2040}" dt="2022-06-27T13:42:45.876" v="2694" actId="20577"/>
          <ac:spMkLst>
            <pc:docMk/>
            <pc:sldMk cId="67454723" sldId="279"/>
            <ac:spMk id="2" creationId="{5C2E141D-2EAB-65E5-7BE5-B2A19F579957}"/>
          </ac:spMkLst>
        </pc:spChg>
        <pc:spChg chg="mod">
          <ac:chgData name="Yuen, Rudy" userId="1c02ba61-5a2e-4e20-a079-c5011105c284" providerId="ADAL" clId="{993E70A9-B48C-4791-8C24-FDBC2A3C2040}" dt="2022-06-27T13:44:13.222" v="2829" actId="20577"/>
          <ac:spMkLst>
            <pc:docMk/>
            <pc:sldMk cId="67454723" sldId="279"/>
            <ac:spMk id="3" creationId="{9058A6F2-8F1F-9B49-5729-FB0CF0C88AF4}"/>
          </ac:spMkLst>
        </pc:spChg>
      </pc:sldChg>
      <pc:sldChg chg="addSp delSp modSp new mod setBg modAnim">
        <pc:chgData name="Yuen, Rudy" userId="1c02ba61-5a2e-4e20-a079-c5011105c284" providerId="ADAL" clId="{993E70A9-B48C-4791-8C24-FDBC2A3C2040}" dt="2022-06-27T13:58:43.186" v="2893"/>
        <pc:sldMkLst>
          <pc:docMk/>
          <pc:sldMk cId="2313402377" sldId="280"/>
        </pc:sldMkLst>
        <pc:spChg chg="mod">
          <ac:chgData name="Yuen, Rudy" userId="1c02ba61-5a2e-4e20-a079-c5011105c284" providerId="ADAL" clId="{993E70A9-B48C-4791-8C24-FDBC2A3C2040}" dt="2022-06-27T13:58:32.702" v="2889" actId="26606"/>
          <ac:spMkLst>
            <pc:docMk/>
            <pc:sldMk cId="2313402377" sldId="280"/>
            <ac:spMk id="2" creationId="{DBD0A791-FC15-4E6B-7DBA-F7D59BDD2E78}"/>
          </ac:spMkLst>
        </pc:spChg>
        <pc:spChg chg="add del mod">
          <ac:chgData name="Yuen, Rudy" userId="1c02ba61-5a2e-4e20-a079-c5011105c284" providerId="ADAL" clId="{993E70A9-B48C-4791-8C24-FDBC2A3C2040}" dt="2022-06-27T13:58:32.702" v="2889" actId="26606"/>
          <ac:spMkLst>
            <pc:docMk/>
            <pc:sldMk cId="2313402377" sldId="280"/>
            <ac:spMk id="3" creationId="{3F31B999-8C7C-E318-F76C-8C4070E4957B}"/>
          </ac:spMkLst>
        </pc:spChg>
        <pc:spChg chg="add">
          <ac:chgData name="Yuen, Rudy" userId="1c02ba61-5a2e-4e20-a079-c5011105c284" providerId="ADAL" clId="{993E70A9-B48C-4791-8C24-FDBC2A3C2040}" dt="2022-06-27T13:58:14.165" v="2885"/>
          <ac:spMkLst>
            <pc:docMk/>
            <pc:sldMk cId="2313402377" sldId="280"/>
            <ac:spMk id="4" creationId="{A82BAC85-1712-7A16-7B7E-8F8D11FAE5A5}"/>
          </ac:spMkLst>
        </pc:spChg>
        <pc:spChg chg="add">
          <ac:chgData name="Yuen, Rudy" userId="1c02ba61-5a2e-4e20-a079-c5011105c284" providerId="ADAL" clId="{993E70A9-B48C-4791-8C24-FDBC2A3C2040}" dt="2022-06-27T13:58:32.702" v="2889" actId="26606"/>
          <ac:spMkLst>
            <pc:docMk/>
            <pc:sldMk cId="2313402377" sldId="280"/>
            <ac:spMk id="10244" creationId="{46AD51EB-971C-4722-9A98-42EB5ABCADA3}"/>
          </ac:spMkLst>
        </pc:spChg>
        <pc:spChg chg="add del">
          <ac:chgData name="Yuen, Rudy" userId="1c02ba61-5a2e-4e20-a079-c5011105c284" providerId="ADAL" clId="{993E70A9-B48C-4791-8C24-FDBC2A3C2040}" dt="2022-06-27T13:58:07.719" v="2880" actId="26606"/>
          <ac:spMkLst>
            <pc:docMk/>
            <pc:sldMk cId="2313402377" sldId="280"/>
            <ac:spMk id="10253" creationId="{6730DB67-F996-4CA9-811B-BE18C4E62416}"/>
          </ac:spMkLst>
        </pc:spChg>
        <pc:spChg chg="add del">
          <ac:chgData name="Yuen, Rudy" userId="1c02ba61-5a2e-4e20-a079-c5011105c284" providerId="ADAL" clId="{993E70A9-B48C-4791-8C24-FDBC2A3C2040}" dt="2022-06-27T13:58:08.746" v="2882" actId="26606"/>
          <ac:spMkLst>
            <pc:docMk/>
            <pc:sldMk cId="2313402377" sldId="280"/>
            <ac:spMk id="10263" creationId="{0D62E216-74AA-4F99-82B7-C38E49015B69}"/>
          </ac:spMkLst>
        </pc:spChg>
        <pc:spChg chg="add del">
          <ac:chgData name="Yuen, Rudy" userId="1c02ba61-5a2e-4e20-a079-c5011105c284" providerId="ADAL" clId="{993E70A9-B48C-4791-8C24-FDBC2A3C2040}" dt="2022-06-27T13:58:10.641" v="2884" actId="26606"/>
          <ac:spMkLst>
            <pc:docMk/>
            <pc:sldMk cId="2313402377" sldId="280"/>
            <ac:spMk id="10268" creationId="{58AB3599-B0E3-4E63-988D-82B4B5A611E8}"/>
          </ac:spMkLst>
        </pc:spChg>
        <pc:grpChg chg="add del">
          <ac:chgData name="Yuen, Rudy" userId="1c02ba61-5a2e-4e20-a079-c5011105c284" providerId="ADAL" clId="{993E70A9-B48C-4791-8C24-FDBC2A3C2040}" dt="2022-06-27T13:58:07.719" v="2880" actId="26606"/>
          <ac:grpSpMkLst>
            <pc:docMk/>
            <pc:sldMk cId="2313402377" sldId="280"/>
            <ac:grpSpMk id="10247" creationId="{23F5135F-115E-423C-BE4A-B56C35DC9F3E}"/>
          </ac:grpSpMkLst>
        </pc:grpChg>
        <pc:grpChg chg="add">
          <ac:chgData name="Yuen, Rudy" userId="1c02ba61-5a2e-4e20-a079-c5011105c284" providerId="ADAL" clId="{993E70A9-B48C-4791-8C24-FDBC2A3C2040}" dt="2022-06-27T13:58:32.702" v="2889" actId="26606"/>
          <ac:grpSpMkLst>
            <pc:docMk/>
            <pc:sldMk cId="2313402377" sldId="280"/>
            <ac:grpSpMk id="10249" creationId="{EFE3ADED-3AFE-42E4-A820-4CB5F2183FB8}"/>
          </ac:grpSpMkLst>
        </pc:grpChg>
        <pc:grpChg chg="add del">
          <ac:chgData name="Yuen, Rudy" userId="1c02ba61-5a2e-4e20-a079-c5011105c284" providerId="ADAL" clId="{993E70A9-B48C-4791-8C24-FDBC2A3C2040}" dt="2022-06-27T13:58:07.719" v="2880" actId="26606"/>
          <ac:grpSpMkLst>
            <pc:docMk/>
            <pc:sldMk cId="2313402377" sldId="280"/>
            <ac:grpSpMk id="10255" creationId="{9CD6A689-6536-4687-8E6E-2170B0157456}"/>
          </ac:grpSpMkLst>
        </pc:grpChg>
        <pc:grpChg chg="add del">
          <ac:chgData name="Yuen, Rudy" userId="1c02ba61-5a2e-4e20-a079-c5011105c284" providerId="ADAL" clId="{993E70A9-B48C-4791-8C24-FDBC2A3C2040}" dt="2022-06-27T13:58:08.746" v="2882" actId="26606"/>
          <ac:grpSpMkLst>
            <pc:docMk/>
            <pc:sldMk cId="2313402377" sldId="280"/>
            <ac:grpSpMk id="10261" creationId="{23F5135F-115E-423C-BE4A-B56C35DC9F3E}"/>
          </ac:grpSpMkLst>
        </pc:grpChg>
        <pc:grpChg chg="add del">
          <ac:chgData name="Yuen, Rudy" userId="1c02ba61-5a2e-4e20-a079-c5011105c284" providerId="ADAL" clId="{993E70A9-B48C-4791-8C24-FDBC2A3C2040}" dt="2022-06-27T13:58:08.746" v="2882" actId="26606"/>
          <ac:grpSpMkLst>
            <pc:docMk/>
            <pc:sldMk cId="2313402377" sldId="280"/>
            <ac:grpSpMk id="10264" creationId="{7C95EB0F-1AE5-42F7-B7F0-B831CF0EDFA2}"/>
          </ac:grpSpMkLst>
        </pc:grpChg>
        <pc:grpChg chg="add del">
          <ac:chgData name="Yuen, Rudy" userId="1c02ba61-5a2e-4e20-a079-c5011105c284" providerId="ADAL" clId="{993E70A9-B48C-4791-8C24-FDBC2A3C2040}" dt="2022-06-27T13:58:10.641" v="2884" actId="26606"/>
          <ac:grpSpMkLst>
            <pc:docMk/>
            <pc:sldMk cId="2313402377" sldId="280"/>
            <ac:grpSpMk id="10267" creationId="{23F5135F-115E-423C-BE4A-B56C35DC9F3E}"/>
          </ac:grpSpMkLst>
        </pc:grpChg>
        <pc:grpChg chg="add del">
          <ac:chgData name="Yuen, Rudy" userId="1c02ba61-5a2e-4e20-a079-c5011105c284" providerId="ADAL" clId="{993E70A9-B48C-4791-8C24-FDBC2A3C2040}" dt="2022-06-27T13:58:10.641" v="2884" actId="26606"/>
          <ac:grpSpMkLst>
            <pc:docMk/>
            <pc:sldMk cId="2313402377" sldId="280"/>
            <ac:grpSpMk id="10269" creationId="{37574DA2-E254-4D05-A611-7C09A6499B15}"/>
          </ac:grpSpMkLst>
        </pc:grpChg>
        <pc:picChg chg="add mod ord">
          <ac:chgData name="Yuen, Rudy" userId="1c02ba61-5a2e-4e20-a079-c5011105c284" providerId="ADAL" clId="{993E70A9-B48C-4791-8C24-FDBC2A3C2040}" dt="2022-06-27T13:58:41.463" v="2891" actId="27614"/>
          <ac:picMkLst>
            <pc:docMk/>
            <pc:sldMk cId="2313402377" sldId="280"/>
            <ac:picMk id="5" creationId="{4D22C9D3-694E-CB4D-7C8A-454047F52081}"/>
          </ac:picMkLst>
        </pc:picChg>
        <pc:picChg chg="add mod">
          <ac:chgData name="Yuen, Rudy" userId="1c02ba61-5a2e-4e20-a079-c5011105c284" providerId="ADAL" clId="{993E70A9-B48C-4791-8C24-FDBC2A3C2040}" dt="2022-06-27T13:58:41.463" v="2892" actId="962"/>
          <ac:picMkLst>
            <pc:docMk/>
            <pc:sldMk cId="2313402377" sldId="280"/>
            <ac:picMk id="10242" creationId="{1AA60EEB-AD34-2900-1B56-4F5D0F6A46B0}"/>
          </ac:picMkLst>
        </pc:picChg>
      </pc:sldChg>
      <pc:sldChg chg="modSp new del mod">
        <pc:chgData name="Yuen, Rudy" userId="1c02ba61-5a2e-4e20-a079-c5011105c284" providerId="ADAL" clId="{993E70A9-B48C-4791-8C24-FDBC2A3C2040}" dt="2022-06-27T14:01:07.374" v="2943" actId="47"/>
        <pc:sldMkLst>
          <pc:docMk/>
          <pc:sldMk cId="422334460" sldId="281"/>
        </pc:sldMkLst>
        <pc:spChg chg="mod">
          <ac:chgData name="Yuen, Rudy" userId="1c02ba61-5a2e-4e20-a079-c5011105c284" providerId="ADAL" clId="{993E70A9-B48C-4791-8C24-FDBC2A3C2040}" dt="2022-06-27T14:01:05.438" v="2942" actId="20577"/>
          <ac:spMkLst>
            <pc:docMk/>
            <pc:sldMk cId="422334460" sldId="281"/>
            <ac:spMk id="2" creationId="{6BCF278D-C58B-1A5E-B909-2E3FCE1C96D7}"/>
          </ac:spMkLst>
        </pc:spChg>
      </pc:sldChg>
      <pc:sldChg chg="modSp new mod">
        <pc:chgData name="Yuen, Rudy" userId="1c02ba61-5a2e-4e20-a079-c5011105c284" providerId="ADAL" clId="{993E70A9-B48C-4791-8C24-FDBC2A3C2040}" dt="2022-06-27T14:10:19.785" v="3299" actId="20577"/>
        <pc:sldMkLst>
          <pc:docMk/>
          <pc:sldMk cId="3315455091" sldId="281"/>
        </pc:sldMkLst>
        <pc:spChg chg="mod">
          <ac:chgData name="Yuen, Rudy" userId="1c02ba61-5a2e-4e20-a079-c5011105c284" providerId="ADAL" clId="{993E70A9-B48C-4791-8C24-FDBC2A3C2040}" dt="2022-06-27T14:02:15.358" v="2971" actId="20577"/>
          <ac:spMkLst>
            <pc:docMk/>
            <pc:sldMk cId="3315455091" sldId="281"/>
            <ac:spMk id="2" creationId="{7C168A03-C3EA-F418-F70B-DF370B21D84B}"/>
          </ac:spMkLst>
        </pc:spChg>
        <pc:spChg chg="mod">
          <ac:chgData name="Yuen, Rudy" userId="1c02ba61-5a2e-4e20-a079-c5011105c284" providerId="ADAL" clId="{993E70A9-B48C-4791-8C24-FDBC2A3C2040}" dt="2022-06-27T14:10:19.785" v="3299" actId="20577"/>
          <ac:spMkLst>
            <pc:docMk/>
            <pc:sldMk cId="3315455091" sldId="281"/>
            <ac:spMk id="3" creationId="{84E94264-8F95-3A0E-8516-E1E1429C1681}"/>
          </ac:spMkLst>
        </pc:spChg>
      </pc:sldChg>
      <pc:sldChg chg="modSp new del mod">
        <pc:chgData name="Yuen, Rudy" userId="1c02ba61-5a2e-4e20-a079-c5011105c284" providerId="ADAL" clId="{993E70A9-B48C-4791-8C24-FDBC2A3C2040}" dt="2022-06-27T13:59:04.003" v="2939" actId="47"/>
        <pc:sldMkLst>
          <pc:docMk/>
          <pc:sldMk cId="3582240003" sldId="281"/>
        </pc:sldMkLst>
        <pc:spChg chg="mod">
          <ac:chgData name="Yuen, Rudy" userId="1c02ba61-5a2e-4e20-a079-c5011105c284" providerId="ADAL" clId="{993E70A9-B48C-4791-8C24-FDBC2A3C2040}" dt="2022-06-27T13:58:51.078" v="2909" actId="20577"/>
          <ac:spMkLst>
            <pc:docMk/>
            <pc:sldMk cId="3582240003" sldId="281"/>
            <ac:spMk id="2" creationId="{6F9E3F2F-7FFD-187A-291A-D280A2131C85}"/>
          </ac:spMkLst>
        </pc:spChg>
        <pc:spChg chg="mod">
          <ac:chgData name="Yuen, Rudy" userId="1c02ba61-5a2e-4e20-a079-c5011105c284" providerId="ADAL" clId="{993E70A9-B48C-4791-8C24-FDBC2A3C2040}" dt="2022-06-27T13:58:59.950" v="2938" actId="20577"/>
          <ac:spMkLst>
            <pc:docMk/>
            <pc:sldMk cId="3582240003" sldId="281"/>
            <ac:spMk id="3" creationId="{DF13D701-0FCD-8207-E65B-77DB590DF5F9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jpeg>
</file>

<file path=ppt/media/image33.gif>
</file>

<file path=ppt/media/image34.png>
</file>

<file path=ppt/media/image35.png>
</file>

<file path=ppt/media/image36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54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914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14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40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667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971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68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152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74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20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979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6/27/2022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8569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hyperlink" Target="http://seismo.berkeley.edu/~kirchner/eps_120/Toolkits/Toolkit_10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www.coindesk.com/price/bitcoin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tatista.com/statistics/1037970/global-healthcare-data-volume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s://en.wikipedia.org/wiki/Laplace%27s_dem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2" name="Rectangle 8">
            <a:extLst>
              <a:ext uri="{FF2B5EF4-FFF2-40B4-BE49-F238E27FC236}">
                <a16:creationId xmlns:a16="http://schemas.microsoft.com/office/drawing/2014/main" id="{3A352D1D-4A63-48A8-8335-5B3A8BE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Freeform: Shape 10">
            <a:extLst>
              <a:ext uri="{FF2B5EF4-FFF2-40B4-BE49-F238E27FC236}">
                <a16:creationId xmlns:a16="http://schemas.microsoft.com/office/drawing/2014/main" id="{A447B5DB-9895-4F80-B037-1DC074A90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0961581" cy="6858000"/>
          </a:xfrm>
          <a:custGeom>
            <a:avLst/>
            <a:gdLst>
              <a:gd name="connsiteX0" fmla="*/ 8920876 w 10961581"/>
              <a:gd name="connsiteY0" fmla="*/ 0 h 6858000"/>
              <a:gd name="connsiteX1" fmla="*/ 10729569 w 10961581"/>
              <a:gd name="connsiteY1" fmla="*/ 0 h 6858000"/>
              <a:gd name="connsiteX2" fmla="*/ 10961581 w 10961581"/>
              <a:gd name="connsiteY2" fmla="*/ 6604757 h 6858000"/>
              <a:gd name="connsiteX3" fmla="*/ 3198981 w 10961581"/>
              <a:gd name="connsiteY3" fmla="*/ 6858000 h 6858000"/>
              <a:gd name="connsiteX4" fmla="*/ 0 w 10961581"/>
              <a:gd name="connsiteY4" fmla="*/ 6858000 h 6858000"/>
              <a:gd name="connsiteX5" fmla="*/ 0 w 10961581"/>
              <a:gd name="connsiteY5" fmla="*/ 337328 h 6858000"/>
              <a:gd name="connsiteX0" fmla="*/ 9103756 w 10961581"/>
              <a:gd name="connsiteY0" fmla="*/ 0 h 6858000"/>
              <a:gd name="connsiteX1" fmla="*/ 10729569 w 10961581"/>
              <a:gd name="connsiteY1" fmla="*/ 0 h 6858000"/>
              <a:gd name="connsiteX2" fmla="*/ 10961581 w 10961581"/>
              <a:gd name="connsiteY2" fmla="*/ 6604757 h 6858000"/>
              <a:gd name="connsiteX3" fmla="*/ 3198981 w 10961581"/>
              <a:gd name="connsiteY3" fmla="*/ 6858000 h 6858000"/>
              <a:gd name="connsiteX4" fmla="*/ 0 w 10961581"/>
              <a:gd name="connsiteY4" fmla="*/ 6858000 h 6858000"/>
              <a:gd name="connsiteX5" fmla="*/ 0 w 10961581"/>
              <a:gd name="connsiteY5" fmla="*/ 337328 h 6858000"/>
              <a:gd name="connsiteX6" fmla="*/ 9103756 w 10961581"/>
              <a:gd name="connsiteY6" fmla="*/ 0 h 6858000"/>
              <a:gd name="connsiteX0" fmla="*/ 9305886 w 10961581"/>
              <a:gd name="connsiteY0" fmla="*/ 0 h 6858000"/>
              <a:gd name="connsiteX1" fmla="*/ 10729569 w 10961581"/>
              <a:gd name="connsiteY1" fmla="*/ 0 h 6858000"/>
              <a:gd name="connsiteX2" fmla="*/ 10961581 w 10961581"/>
              <a:gd name="connsiteY2" fmla="*/ 6604757 h 6858000"/>
              <a:gd name="connsiteX3" fmla="*/ 3198981 w 10961581"/>
              <a:gd name="connsiteY3" fmla="*/ 6858000 h 6858000"/>
              <a:gd name="connsiteX4" fmla="*/ 0 w 10961581"/>
              <a:gd name="connsiteY4" fmla="*/ 6858000 h 6858000"/>
              <a:gd name="connsiteX5" fmla="*/ 0 w 10961581"/>
              <a:gd name="connsiteY5" fmla="*/ 337328 h 6858000"/>
              <a:gd name="connsiteX6" fmla="*/ 9305886 w 10961581"/>
              <a:gd name="connsiteY6" fmla="*/ 0 h 6858000"/>
              <a:gd name="connsiteX0" fmla="*/ 9363638 w 10961581"/>
              <a:gd name="connsiteY0" fmla="*/ 0 h 6858000"/>
              <a:gd name="connsiteX1" fmla="*/ 10729569 w 10961581"/>
              <a:gd name="connsiteY1" fmla="*/ 0 h 6858000"/>
              <a:gd name="connsiteX2" fmla="*/ 10961581 w 10961581"/>
              <a:gd name="connsiteY2" fmla="*/ 6604757 h 6858000"/>
              <a:gd name="connsiteX3" fmla="*/ 3198981 w 10961581"/>
              <a:gd name="connsiteY3" fmla="*/ 6858000 h 6858000"/>
              <a:gd name="connsiteX4" fmla="*/ 0 w 10961581"/>
              <a:gd name="connsiteY4" fmla="*/ 6858000 h 6858000"/>
              <a:gd name="connsiteX5" fmla="*/ 0 w 10961581"/>
              <a:gd name="connsiteY5" fmla="*/ 337328 h 6858000"/>
              <a:gd name="connsiteX6" fmla="*/ 9363638 w 10961581"/>
              <a:gd name="connsiteY6" fmla="*/ 0 h 6858000"/>
              <a:gd name="connsiteX0" fmla="*/ 9363638 w 10961581"/>
              <a:gd name="connsiteY0" fmla="*/ 0 h 6858000"/>
              <a:gd name="connsiteX1" fmla="*/ 10729569 w 10961581"/>
              <a:gd name="connsiteY1" fmla="*/ 0 h 6858000"/>
              <a:gd name="connsiteX2" fmla="*/ 10961581 w 10961581"/>
              <a:gd name="connsiteY2" fmla="*/ 6604757 h 6858000"/>
              <a:gd name="connsiteX3" fmla="*/ 3198981 w 10961581"/>
              <a:gd name="connsiteY3" fmla="*/ 6858000 h 6858000"/>
              <a:gd name="connsiteX4" fmla="*/ 0 w 10961581"/>
              <a:gd name="connsiteY4" fmla="*/ 6858000 h 6858000"/>
              <a:gd name="connsiteX5" fmla="*/ 0 w 10961581"/>
              <a:gd name="connsiteY5" fmla="*/ 356579 h 6858000"/>
              <a:gd name="connsiteX6" fmla="*/ 9363638 w 10961581"/>
              <a:gd name="connsiteY6" fmla="*/ 0 h 6858000"/>
              <a:gd name="connsiteX0" fmla="*/ 9508017 w 10961581"/>
              <a:gd name="connsiteY0" fmla="*/ 9625 h 6858000"/>
              <a:gd name="connsiteX1" fmla="*/ 10729569 w 10961581"/>
              <a:gd name="connsiteY1" fmla="*/ 0 h 6858000"/>
              <a:gd name="connsiteX2" fmla="*/ 10961581 w 10961581"/>
              <a:gd name="connsiteY2" fmla="*/ 6604757 h 6858000"/>
              <a:gd name="connsiteX3" fmla="*/ 3198981 w 10961581"/>
              <a:gd name="connsiteY3" fmla="*/ 6858000 h 6858000"/>
              <a:gd name="connsiteX4" fmla="*/ 0 w 10961581"/>
              <a:gd name="connsiteY4" fmla="*/ 6858000 h 6858000"/>
              <a:gd name="connsiteX5" fmla="*/ 0 w 10961581"/>
              <a:gd name="connsiteY5" fmla="*/ 356579 h 6858000"/>
              <a:gd name="connsiteX6" fmla="*/ 9508017 w 10961581"/>
              <a:gd name="connsiteY6" fmla="*/ 9625 h 6858000"/>
              <a:gd name="connsiteX0" fmla="*/ 9527267 w 10961581"/>
              <a:gd name="connsiteY0" fmla="*/ 0 h 6858000"/>
              <a:gd name="connsiteX1" fmla="*/ 10729569 w 10961581"/>
              <a:gd name="connsiteY1" fmla="*/ 0 h 6858000"/>
              <a:gd name="connsiteX2" fmla="*/ 10961581 w 10961581"/>
              <a:gd name="connsiteY2" fmla="*/ 6604757 h 6858000"/>
              <a:gd name="connsiteX3" fmla="*/ 3198981 w 10961581"/>
              <a:gd name="connsiteY3" fmla="*/ 6858000 h 6858000"/>
              <a:gd name="connsiteX4" fmla="*/ 0 w 10961581"/>
              <a:gd name="connsiteY4" fmla="*/ 6858000 h 6858000"/>
              <a:gd name="connsiteX5" fmla="*/ 0 w 10961581"/>
              <a:gd name="connsiteY5" fmla="*/ 356579 h 6858000"/>
              <a:gd name="connsiteX6" fmla="*/ 9527267 w 1096158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61581" h="6858000">
                <a:moveTo>
                  <a:pt x="9527267" y="0"/>
                </a:moveTo>
                <a:lnTo>
                  <a:pt x="10729569" y="0"/>
                </a:lnTo>
                <a:lnTo>
                  <a:pt x="10961581" y="6604757"/>
                </a:lnTo>
                <a:lnTo>
                  <a:pt x="3198981" y="6858000"/>
                </a:lnTo>
                <a:lnTo>
                  <a:pt x="0" y="6858000"/>
                </a:lnTo>
                <a:lnTo>
                  <a:pt x="0" y="356579"/>
                </a:lnTo>
                <a:lnTo>
                  <a:pt x="9527267" y="0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CA5747C-8A92-4D00-89F4-4223A1B28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97328"/>
            <a:ext cx="10836068" cy="6786312"/>
          </a:xfrm>
          <a:custGeom>
            <a:avLst/>
            <a:gdLst>
              <a:gd name="connsiteX0" fmla="*/ 10525984 w 10787215"/>
              <a:gd name="connsiteY0" fmla="*/ 0 h 6755717"/>
              <a:gd name="connsiteX1" fmla="*/ 10563060 w 10787215"/>
              <a:gd name="connsiteY1" fmla="*/ 25925 h 6755717"/>
              <a:gd name="connsiteX2" fmla="*/ 10568511 w 10787215"/>
              <a:gd name="connsiteY2" fmla="*/ 48223 h 6755717"/>
              <a:gd name="connsiteX3" fmla="*/ 10671688 w 10787215"/>
              <a:gd name="connsiteY3" fmla="*/ 3001804 h 6755717"/>
              <a:gd name="connsiteX4" fmla="*/ 10683897 w 10787215"/>
              <a:gd name="connsiteY4" fmla="*/ 3351424 h 6755717"/>
              <a:gd name="connsiteX5" fmla="*/ 10787035 w 10787215"/>
              <a:gd name="connsiteY5" fmla="*/ 6304910 h 6755717"/>
              <a:gd name="connsiteX6" fmla="*/ 10787032 w 10787215"/>
              <a:gd name="connsiteY6" fmla="*/ 6304915 h 6755717"/>
              <a:gd name="connsiteX7" fmla="*/ 10787215 w 10787215"/>
              <a:gd name="connsiteY7" fmla="*/ 6310070 h 6755717"/>
              <a:gd name="connsiteX8" fmla="*/ 10779134 w 10787215"/>
              <a:gd name="connsiteY8" fmla="*/ 6324066 h 6755717"/>
              <a:gd name="connsiteX9" fmla="*/ 10772641 w 10787215"/>
              <a:gd name="connsiteY9" fmla="*/ 6339804 h 6755717"/>
              <a:gd name="connsiteX10" fmla="*/ 10767163 w 10787215"/>
              <a:gd name="connsiteY10" fmla="*/ 6344794 h 6755717"/>
              <a:gd name="connsiteX11" fmla="*/ 10761538 w 10787215"/>
              <a:gd name="connsiteY11" fmla="*/ 6354534 h 6755717"/>
              <a:gd name="connsiteX12" fmla="*/ 10753020 w 10787215"/>
              <a:gd name="connsiteY12" fmla="*/ 6354826 h 6755717"/>
              <a:gd name="connsiteX13" fmla="*/ 10742859 w 10787215"/>
              <a:gd name="connsiteY13" fmla="*/ 6358485 h 6755717"/>
              <a:gd name="connsiteX14" fmla="*/ 10717371 w 10787215"/>
              <a:gd name="connsiteY14" fmla="*/ 6359376 h 6755717"/>
              <a:gd name="connsiteX15" fmla="*/ 10716864 w 10787215"/>
              <a:gd name="connsiteY15" fmla="*/ 6360582 h 6755717"/>
              <a:gd name="connsiteX16" fmla="*/ 10676656 w 10787215"/>
              <a:gd name="connsiteY16" fmla="*/ 6389205 h 6755717"/>
              <a:gd name="connsiteX17" fmla="*/ 10597111 w 10787215"/>
              <a:gd name="connsiteY17" fmla="*/ 6363575 h 6755717"/>
              <a:gd name="connsiteX18" fmla="*/ 9820767 w 10787215"/>
              <a:gd name="connsiteY18" fmla="*/ 6390686 h 6755717"/>
              <a:gd name="connsiteX19" fmla="*/ 9807405 w 10787215"/>
              <a:gd name="connsiteY19" fmla="*/ 6395341 h 6755717"/>
              <a:gd name="connsiteX20" fmla="*/ 9775284 w 10787215"/>
              <a:gd name="connsiteY20" fmla="*/ 6400669 h 6755717"/>
              <a:gd name="connsiteX21" fmla="*/ 9642733 w 10787215"/>
              <a:gd name="connsiteY21" fmla="*/ 6406266 h 6755717"/>
              <a:gd name="connsiteX22" fmla="*/ 9564655 w 10787215"/>
              <a:gd name="connsiteY22" fmla="*/ 6413661 h 6755717"/>
              <a:gd name="connsiteX23" fmla="*/ 9536921 w 10787215"/>
              <a:gd name="connsiteY23" fmla="*/ 6422825 h 6755717"/>
              <a:gd name="connsiteX24" fmla="*/ 9496893 w 10787215"/>
              <a:gd name="connsiteY24" fmla="*/ 6431347 h 6755717"/>
              <a:gd name="connsiteX25" fmla="*/ 9427742 w 10787215"/>
              <a:gd name="connsiteY25" fmla="*/ 6451312 h 6755717"/>
              <a:gd name="connsiteX26" fmla="*/ 9360781 w 10787215"/>
              <a:gd name="connsiteY26" fmla="*/ 6461217 h 6755717"/>
              <a:gd name="connsiteX27" fmla="*/ 9315635 w 10787215"/>
              <a:gd name="connsiteY27" fmla="*/ 6464259 h 6755717"/>
              <a:gd name="connsiteX28" fmla="*/ 9309069 w 10787215"/>
              <a:gd name="connsiteY28" fmla="*/ 6464198 h 6755717"/>
              <a:gd name="connsiteX29" fmla="*/ 9254486 w 10787215"/>
              <a:gd name="connsiteY29" fmla="*/ 6455747 h 6755717"/>
              <a:gd name="connsiteX30" fmla="*/ 9249615 w 10787215"/>
              <a:gd name="connsiteY30" fmla="*/ 6461132 h 6755717"/>
              <a:gd name="connsiteX31" fmla="*/ 9232811 w 10787215"/>
              <a:gd name="connsiteY31" fmla="*/ 6467037 h 6755717"/>
              <a:gd name="connsiteX32" fmla="*/ 9218036 w 10787215"/>
              <a:gd name="connsiteY32" fmla="*/ 6461328 h 6755717"/>
              <a:gd name="connsiteX33" fmla="*/ 9149486 w 10787215"/>
              <a:gd name="connsiteY33" fmla="*/ 6452624 h 6755717"/>
              <a:gd name="connsiteX34" fmla="*/ 9049412 w 10787215"/>
              <a:gd name="connsiteY34" fmla="*/ 6445894 h 6755717"/>
              <a:gd name="connsiteX35" fmla="*/ 9034119 w 10787215"/>
              <a:gd name="connsiteY35" fmla="*/ 6440025 h 6755717"/>
              <a:gd name="connsiteX36" fmla="*/ 8935776 w 10787215"/>
              <a:gd name="connsiteY36" fmla="*/ 6427814 h 6755717"/>
              <a:gd name="connsiteX37" fmla="*/ 8884376 w 10787215"/>
              <a:gd name="connsiteY37" fmla="*/ 6427190 h 6755717"/>
              <a:gd name="connsiteX38" fmla="*/ 8878872 w 10787215"/>
              <a:gd name="connsiteY38" fmla="*/ 6433234 h 6755717"/>
              <a:gd name="connsiteX39" fmla="*/ 8863669 w 10787215"/>
              <a:gd name="connsiteY39" fmla="*/ 6432221 h 6755717"/>
              <a:gd name="connsiteX40" fmla="*/ 8859625 w 10787215"/>
              <a:gd name="connsiteY40" fmla="*/ 6433232 h 6755717"/>
              <a:gd name="connsiteX41" fmla="*/ 8836444 w 10787215"/>
              <a:gd name="connsiteY41" fmla="*/ 6437751 h 6755717"/>
              <a:gd name="connsiteX42" fmla="*/ 8831733 w 10787215"/>
              <a:gd name="connsiteY42" fmla="*/ 6426801 h 6755717"/>
              <a:gd name="connsiteX43" fmla="*/ 8824805 w 10787215"/>
              <a:gd name="connsiteY43" fmla="*/ 6425465 h 6755717"/>
              <a:gd name="connsiteX44" fmla="*/ 8573061 w 10787215"/>
              <a:gd name="connsiteY44" fmla="*/ 6434256 h 6755717"/>
              <a:gd name="connsiteX45" fmla="*/ 8551836 w 10787215"/>
              <a:gd name="connsiteY45" fmla="*/ 6445197 h 6755717"/>
              <a:gd name="connsiteX46" fmla="*/ 8484874 w 10787215"/>
              <a:gd name="connsiteY46" fmla="*/ 6455103 h 6755717"/>
              <a:gd name="connsiteX47" fmla="*/ 8439729 w 10787215"/>
              <a:gd name="connsiteY47" fmla="*/ 6458145 h 6755717"/>
              <a:gd name="connsiteX48" fmla="*/ 8433162 w 10787215"/>
              <a:gd name="connsiteY48" fmla="*/ 6458083 h 6755717"/>
              <a:gd name="connsiteX49" fmla="*/ 8378580 w 10787215"/>
              <a:gd name="connsiteY49" fmla="*/ 6449632 h 6755717"/>
              <a:gd name="connsiteX50" fmla="*/ 8373709 w 10787215"/>
              <a:gd name="connsiteY50" fmla="*/ 6455018 h 6755717"/>
              <a:gd name="connsiteX51" fmla="*/ 8356905 w 10787215"/>
              <a:gd name="connsiteY51" fmla="*/ 6460922 h 6755717"/>
              <a:gd name="connsiteX52" fmla="*/ 8342130 w 10787215"/>
              <a:gd name="connsiteY52" fmla="*/ 6455214 h 6755717"/>
              <a:gd name="connsiteX53" fmla="*/ 8273578 w 10787215"/>
              <a:gd name="connsiteY53" fmla="*/ 6446510 h 6755717"/>
              <a:gd name="connsiteX54" fmla="*/ 8256015 w 10787215"/>
              <a:gd name="connsiteY54" fmla="*/ 6445328 h 6755717"/>
              <a:gd name="connsiteX55" fmla="*/ 7524878 w 10787215"/>
              <a:gd name="connsiteY55" fmla="*/ 6470860 h 6755717"/>
              <a:gd name="connsiteX56" fmla="*/ 6892841 w 10787215"/>
              <a:gd name="connsiteY56" fmla="*/ 6492931 h 6755717"/>
              <a:gd name="connsiteX57" fmla="*/ 6476543 w 10787215"/>
              <a:gd name="connsiteY57" fmla="*/ 6507469 h 6755717"/>
              <a:gd name="connsiteX58" fmla="*/ 6443282 w 10787215"/>
              <a:gd name="connsiteY58" fmla="*/ 6508810 h 6755717"/>
              <a:gd name="connsiteX59" fmla="*/ 6241132 w 10787215"/>
              <a:gd name="connsiteY59" fmla="*/ 6515954 h 6755717"/>
              <a:gd name="connsiteX60" fmla="*/ 6239723 w 10787215"/>
              <a:gd name="connsiteY60" fmla="*/ 6515738 h 6755717"/>
              <a:gd name="connsiteX61" fmla="*/ 3903363 w 10787215"/>
              <a:gd name="connsiteY61" fmla="*/ 6597326 h 6755717"/>
              <a:gd name="connsiteX62" fmla="*/ 488708 w 10787215"/>
              <a:gd name="connsiteY62" fmla="*/ 6755717 h 6755717"/>
              <a:gd name="connsiteX63" fmla="*/ 0 w 10787215"/>
              <a:gd name="connsiteY63" fmla="*/ 6755717 h 6755717"/>
              <a:gd name="connsiteX64" fmla="*/ 0 w 10787215"/>
              <a:gd name="connsiteY64" fmla="*/ 376860 h 6755717"/>
              <a:gd name="connsiteX65" fmla="*/ 1459259 w 10787215"/>
              <a:gd name="connsiteY65" fmla="*/ 325901 h 6755717"/>
              <a:gd name="connsiteX66" fmla="*/ 1511989 w 10787215"/>
              <a:gd name="connsiteY66" fmla="*/ 312691 h 6755717"/>
              <a:gd name="connsiteX67" fmla="*/ 1567031 w 10787215"/>
              <a:gd name="connsiteY67" fmla="*/ 322138 h 6755717"/>
              <a:gd name="connsiteX68" fmla="*/ 2295246 w 10787215"/>
              <a:gd name="connsiteY68" fmla="*/ 296708 h 6755717"/>
              <a:gd name="connsiteX69" fmla="*/ 2391907 w 10787215"/>
              <a:gd name="connsiteY69" fmla="*/ 293333 h 6755717"/>
              <a:gd name="connsiteX70" fmla="*/ 2445474 w 10787215"/>
              <a:gd name="connsiteY70" fmla="*/ 279345 h 6755717"/>
              <a:gd name="connsiteX71" fmla="*/ 2500189 w 10787215"/>
              <a:gd name="connsiteY71" fmla="*/ 263547 h 6755717"/>
              <a:gd name="connsiteX72" fmla="*/ 2553172 w 10787215"/>
              <a:gd name="connsiteY72" fmla="*/ 255710 h 6755717"/>
              <a:gd name="connsiteX73" fmla="*/ 2594089 w 10787215"/>
              <a:gd name="connsiteY73" fmla="*/ 253351 h 6755717"/>
              <a:gd name="connsiteX74" fmla="*/ 2637277 w 10787215"/>
              <a:gd name="connsiteY74" fmla="*/ 260039 h 6755717"/>
              <a:gd name="connsiteX75" fmla="*/ 2666118 w 10787215"/>
              <a:gd name="connsiteY75" fmla="*/ 255623 h 6755717"/>
              <a:gd name="connsiteX76" fmla="*/ 2720359 w 10787215"/>
              <a:gd name="connsiteY76" fmla="*/ 262510 h 6755717"/>
              <a:gd name="connsiteX77" fmla="*/ 2799543 w 10787215"/>
              <a:gd name="connsiteY77" fmla="*/ 267835 h 6755717"/>
              <a:gd name="connsiteX78" fmla="*/ 2854155 w 10787215"/>
              <a:gd name="connsiteY78" fmla="*/ 274551 h 6755717"/>
              <a:gd name="connsiteX79" fmla="*/ 2864721 w 10787215"/>
              <a:gd name="connsiteY79" fmla="*/ 276822 h 6755717"/>
              <a:gd name="connsiteX80" fmla="*/ 3220117 w 10787215"/>
              <a:gd name="connsiteY80" fmla="*/ 264411 h 6755717"/>
              <a:gd name="connsiteX81" fmla="*/ 3246230 w 10787215"/>
              <a:gd name="connsiteY81" fmla="*/ 260548 h 6755717"/>
              <a:gd name="connsiteX82" fmla="*/ 3334781 w 10787215"/>
              <a:gd name="connsiteY82" fmla="*/ 260407 h 6755717"/>
              <a:gd name="connsiteX83" fmla="*/ 3347486 w 10787215"/>
              <a:gd name="connsiteY83" fmla="*/ 255944 h 6755717"/>
              <a:gd name="connsiteX84" fmla="*/ 3434099 w 10787215"/>
              <a:gd name="connsiteY84" fmla="*/ 256939 h 6755717"/>
              <a:gd name="connsiteX85" fmla="*/ 3528723 w 10787215"/>
              <a:gd name="connsiteY85" fmla="*/ 250220 h 6755717"/>
              <a:gd name="connsiteX86" fmla="*/ 3535478 w 10787215"/>
              <a:gd name="connsiteY86" fmla="*/ 240807 h 6755717"/>
              <a:gd name="connsiteX87" fmla="*/ 3556228 w 10787215"/>
              <a:gd name="connsiteY87" fmla="*/ 239277 h 6755717"/>
              <a:gd name="connsiteX88" fmla="*/ 3588945 w 10787215"/>
              <a:gd name="connsiteY88" fmla="*/ 238310 h 6755717"/>
              <a:gd name="connsiteX89" fmla="*/ 3662553 w 10787215"/>
              <a:gd name="connsiteY89" fmla="*/ 245371 h 6755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0787215" h="6755717">
                <a:moveTo>
                  <a:pt x="10525984" y="0"/>
                </a:moveTo>
                <a:cubicBezTo>
                  <a:pt x="10547044" y="8337"/>
                  <a:pt x="10550472" y="10713"/>
                  <a:pt x="10563060" y="25925"/>
                </a:cubicBezTo>
                <a:lnTo>
                  <a:pt x="10568511" y="48223"/>
                </a:lnTo>
                <a:cubicBezTo>
                  <a:pt x="10585764" y="542122"/>
                  <a:pt x="10652457" y="2451271"/>
                  <a:pt x="10671688" y="3001804"/>
                </a:cubicBezTo>
                <a:lnTo>
                  <a:pt x="10683897" y="3351424"/>
                </a:lnTo>
                <a:lnTo>
                  <a:pt x="10787035" y="6304910"/>
                </a:lnTo>
                <a:cubicBezTo>
                  <a:pt x="10787034" y="6304912"/>
                  <a:pt x="10787033" y="6304913"/>
                  <a:pt x="10787032" y="6304915"/>
                </a:cubicBezTo>
                <a:cubicBezTo>
                  <a:pt x="10787093" y="6306633"/>
                  <a:pt x="10787154" y="6308352"/>
                  <a:pt x="10787215" y="6310070"/>
                </a:cubicBezTo>
                <a:lnTo>
                  <a:pt x="10779134" y="6324066"/>
                </a:lnTo>
                <a:lnTo>
                  <a:pt x="10772641" y="6339804"/>
                </a:lnTo>
                <a:lnTo>
                  <a:pt x="10767163" y="6344794"/>
                </a:lnTo>
                <a:lnTo>
                  <a:pt x="10761538" y="6354534"/>
                </a:lnTo>
                <a:lnTo>
                  <a:pt x="10753020" y="6354826"/>
                </a:lnTo>
                <a:lnTo>
                  <a:pt x="10742859" y="6358485"/>
                </a:lnTo>
                <a:lnTo>
                  <a:pt x="10717371" y="6359376"/>
                </a:lnTo>
                <a:lnTo>
                  <a:pt x="10716864" y="6360582"/>
                </a:lnTo>
                <a:cubicBezTo>
                  <a:pt x="10715793" y="6375139"/>
                  <a:pt x="10734400" y="6387188"/>
                  <a:pt x="10676656" y="6389205"/>
                </a:cubicBezTo>
                <a:lnTo>
                  <a:pt x="10597111" y="6363575"/>
                </a:lnTo>
                <a:lnTo>
                  <a:pt x="9820767" y="6390686"/>
                </a:lnTo>
                <a:lnTo>
                  <a:pt x="9807405" y="6395341"/>
                </a:lnTo>
                <a:cubicBezTo>
                  <a:pt x="9800223" y="6397336"/>
                  <a:pt x="9790323" y="6399300"/>
                  <a:pt x="9775284" y="6400669"/>
                </a:cubicBezTo>
                <a:cubicBezTo>
                  <a:pt x="9737352" y="6388020"/>
                  <a:pt x="9689923" y="6423409"/>
                  <a:pt x="9642733" y="6406266"/>
                </a:cubicBezTo>
                <a:cubicBezTo>
                  <a:pt x="9625581" y="6402315"/>
                  <a:pt x="9573710" y="6404482"/>
                  <a:pt x="9564655" y="6413661"/>
                </a:cubicBezTo>
                <a:cubicBezTo>
                  <a:pt x="9553995" y="6415919"/>
                  <a:pt x="9541098" y="6413167"/>
                  <a:pt x="9536921" y="6422825"/>
                </a:cubicBezTo>
                <a:cubicBezTo>
                  <a:pt x="9529648" y="6434516"/>
                  <a:pt x="9490341" y="6418021"/>
                  <a:pt x="9496893" y="6431347"/>
                </a:cubicBezTo>
                <a:cubicBezTo>
                  <a:pt x="9469017" y="6420076"/>
                  <a:pt x="9449776" y="6444692"/>
                  <a:pt x="9427742" y="6451312"/>
                </a:cubicBezTo>
                <a:lnTo>
                  <a:pt x="9360781" y="6461217"/>
                </a:lnTo>
                <a:lnTo>
                  <a:pt x="9315635" y="6464259"/>
                </a:lnTo>
                <a:lnTo>
                  <a:pt x="9309069" y="6464198"/>
                </a:lnTo>
                <a:lnTo>
                  <a:pt x="9254486" y="6455747"/>
                </a:lnTo>
                <a:cubicBezTo>
                  <a:pt x="9253289" y="6457680"/>
                  <a:pt x="9251650" y="6459495"/>
                  <a:pt x="9249615" y="6461132"/>
                </a:cubicBezTo>
                <a:lnTo>
                  <a:pt x="9232811" y="6467037"/>
                </a:lnTo>
                <a:lnTo>
                  <a:pt x="9218036" y="6461328"/>
                </a:lnTo>
                <a:lnTo>
                  <a:pt x="9149486" y="6452624"/>
                </a:lnTo>
                <a:lnTo>
                  <a:pt x="9049412" y="6445894"/>
                </a:lnTo>
                <a:lnTo>
                  <a:pt x="9034119" y="6440025"/>
                </a:lnTo>
                <a:cubicBezTo>
                  <a:pt x="8999480" y="6434206"/>
                  <a:pt x="8958258" y="6442933"/>
                  <a:pt x="8935776" y="6427814"/>
                </a:cubicBezTo>
                <a:lnTo>
                  <a:pt x="8884376" y="6427190"/>
                </a:lnTo>
                <a:lnTo>
                  <a:pt x="8878872" y="6433234"/>
                </a:lnTo>
                <a:lnTo>
                  <a:pt x="8863669" y="6432221"/>
                </a:lnTo>
                <a:lnTo>
                  <a:pt x="8859625" y="6433232"/>
                </a:lnTo>
                <a:cubicBezTo>
                  <a:pt x="8851908" y="6435193"/>
                  <a:pt x="8844245" y="6436925"/>
                  <a:pt x="8836444" y="6437751"/>
                </a:cubicBezTo>
                <a:cubicBezTo>
                  <a:pt x="8837077" y="6432204"/>
                  <a:pt x="8835160" y="6428812"/>
                  <a:pt x="8831733" y="6426801"/>
                </a:cubicBezTo>
                <a:lnTo>
                  <a:pt x="8824805" y="6425465"/>
                </a:lnTo>
                <a:lnTo>
                  <a:pt x="8573061" y="6434256"/>
                </a:lnTo>
                <a:lnTo>
                  <a:pt x="8551836" y="6445197"/>
                </a:lnTo>
                <a:lnTo>
                  <a:pt x="8484874" y="6455103"/>
                </a:lnTo>
                <a:lnTo>
                  <a:pt x="8439729" y="6458145"/>
                </a:lnTo>
                <a:lnTo>
                  <a:pt x="8433162" y="6458083"/>
                </a:lnTo>
                <a:lnTo>
                  <a:pt x="8378580" y="6449632"/>
                </a:lnTo>
                <a:cubicBezTo>
                  <a:pt x="8377382" y="6451564"/>
                  <a:pt x="8375743" y="6453381"/>
                  <a:pt x="8373709" y="6455018"/>
                </a:cubicBezTo>
                <a:lnTo>
                  <a:pt x="8356905" y="6460922"/>
                </a:lnTo>
                <a:lnTo>
                  <a:pt x="8342130" y="6455214"/>
                </a:lnTo>
                <a:lnTo>
                  <a:pt x="8273578" y="6446510"/>
                </a:lnTo>
                <a:lnTo>
                  <a:pt x="8256015" y="6445328"/>
                </a:lnTo>
                <a:lnTo>
                  <a:pt x="7524878" y="6470860"/>
                </a:lnTo>
                <a:lnTo>
                  <a:pt x="6892841" y="6492931"/>
                </a:lnTo>
                <a:lnTo>
                  <a:pt x="6476543" y="6507469"/>
                </a:lnTo>
                <a:lnTo>
                  <a:pt x="6443282" y="6508810"/>
                </a:lnTo>
                <a:cubicBezTo>
                  <a:pt x="6450945" y="6516774"/>
                  <a:pt x="6296920" y="6520781"/>
                  <a:pt x="6241132" y="6515954"/>
                </a:cubicBezTo>
                <a:lnTo>
                  <a:pt x="6239723" y="6515738"/>
                </a:lnTo>
                <a:lnTo>
                  <a:pt x="3903363" y="6597326"/>
                </a:lnTo>
                <a:lnTo>
                  <a:pt x="488708" y="6755717"/>
                </a:lnTo>
                <a:lnTo>
                  <a:pt x="0" y="6755717"/>
                </a:lnTo>
                <a:lnTo>
                  <a:pt x="0" y="376860"/>
                </a:lnTo>
                <a:lnTo>
                  <a:pt x="1459259" y="325901"/>
                </a:lnTo>
                <a:lnTo>
                  <a:pt x="1511989" y="312691"/>
                </a:lnTo>
                <a:cubicBezTo>
                  <a:pt x="1541823" y="312150"/>
                  <a:pt x="1548684" y="318989"/>
                  <a:pt x="1567031" y="322138"/>
                </a:cubicBezTo>
                <a:lnTo>
                  <a:pt x="2295246" y="296708"/>
                </a:lnTo>
                <a:lnTo>
                  <a:pt x="2391907" y="293333"/>
                </a:lnTo>
                <a:lnTo>
                  <a:pt x="2445474" y="279345"/>
                </a:lnTo>
                <a:cubicBezTo>
                  <a:pt x="2467530" y="288263"/>
                  <a:pt x="2482756" y="268786"/>
                  <a:pt x="2500189" y="263547"/>
                </a:cubicBezTo>
                <a:lnTo>
                  <a:pt x="2553172" y="255710"/>
                </a:lnTo>
                <a:lnTo>
                  <a:pt x="2594089" y="253351"/>
                </a:lnTo>
                <a:lnTo>
                  <a:pt x="2637277" y="260039"/>
                </a:lnTo>
                <a:cubicBezTo>
                  <a:pt x="2649282" y="260417"/>
                  <a:pt x="2652271" y="255211"/>
                  <a:pt x="2666118" y="255623"/>
                </a:cubicBezTo>
                <a:lnTo>
                  <a:pt x="2720359" y="262510"/>
                </a:lnTo>
                <a:lnTo>
                  <a:pt x="2799543" y="267835"/>
                </a:lnTo>
                <a:lnTo>
                  <a:pt x="2854155" y="274551"/>
                </a:lnTo>
                <a:lnTo>
                  <a:pt x="2864721" y="276822"/>
                </a:lnTo>
                <a:lnTo>
                  <a:pt x="3220117" y="264411"/>
                </a:lnTo>
                <a:lnTo>
                  <a:pt x="3246230" y="260548"/>
                </a:lnTo>
                <a:lnTo>
                  <a:pt x="3334781" y="260407"/>
                </a:lnTo>
                <a:lnTo>
                  <a:pt x="3347486" y="255944"/>
                </a:lnTo>
                <a:lnTo>
                  <a:pt x="3434099" y="256939"/>
                </a:lnTo>
                <a:cubicBezTo>
                  <a:pt x="3462714" y="255371"/>
                  <a:pt x="3512366" y="254534"/>
                  <a:pt x="3528723" y="250220"/>
                </a:cubicBezTo>
                <a:lnTo>
                  <a:pt x="3535478" y="240807"/>
                </a:lnTo>
                <a:lnTo>
                  <a:pt x="3556228" y="239277"/>
                </a:lnTo>
                <a:cubicBezTo>
                  <a:pt x="3557772" y="239926"/>
                  <a:pt x="3587707" y="238294"/>
                  <a:pt x="3588945" y="238310"/>
                </a:cubicBezTo>
                <a:lnTo>
                  <a:pt x="3662553" y="245371"/>
                </a:ln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828AC3C8-058F-38EE-3916-9EF9C01852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4000"/>
          </a:blip>
          <a:srcRect t="7756" r="-1" b="8741"/>
          <a:stretch/>
        </p:blipFill>
        <p:spPr>
          <a:xfrm>
            <a:off x="-1" y="97328"/>
            <a:ext cx="10836068" cy="6786312"/>
          </a:xfrm>
          <a:custGeom>
            <a:avLst/>
            <a:gdLst/>
            <a:ahLst/>
            <a:cxnLst/>
            <a:rect l="l" t="t" r="r" b="b"/>
            <a:pathLst>
              <a:path w="10787215" h="6755717">
                <a:moveTo>
                  <a:pt x="10525984" y="0"/>
                </a:moveTo>
                <a:cubicBezTo>
                  <a:pt x="10547044" y="8337"/>
                  <a:pt x="10550472" y="10713"/>
                  <a:pt x="10563060" y="25925"/>
                </a:cubicBezTo>
                <a:lnTo>
                  <a:pt x="10568511" y="48223"/>
                </a:lnTo>
                <a:cubicBezTo>
                  <a:pt x="10585764" y="542122"/>
                  <a:pt x="10652457" y="2451271"/>
                  <a:pt x="10671688" y="3001804"/>
                </a:cubicBezTo>
                <a:lnTo>
                  <a:pt x="10683897" y="3351424"/>
                </a:lnTo>
                <a:lnTo>
                  <a:pt x="10787035" y="6304910"/>
                </a:lnTo>
                <a:cubicBezTo>
                  <a:pt x="10787034" y="6304912"/>
                  <a:pt x="10787033" y="6304913"/>
                  <a:pt x="10787032" y="6304915"/>
                </a:cubicBezTo>
                <a:cubicBezTo>
                  <a:pt x="10787093" y="6306633"/>
                  <a:pt x="10787154" y="6308352"/>
                  <a:pt x="10787215" y="6310070"/>
                </a:cubicBezTo>
                <a:lnTo>
                  <a:pt x="10779134" y="6324066"/>
                </a:lnTo>
                <a:lnTo>
                  <a:pt x="10772641" y="6339804"/>
                </a:lnTo>
                <a:lnTo>
                  <a:pt x="10767163" y="6344794"/>
                </a:lnTo>
                <a:lnTo>
                  <a:pt x="10761538" y="6354534"/>
                </a:lnTo>
                <a:lnTo>
                  <a:pt x="10753020" y="6354826"/>
                </a:lnTo>
                <a:lnTo>
                  <a:pt x="10742859" y="6358485"/>
                </a:lnTo>
                <a:lnTo>
                  <a:pt x="10717371" y="6359376"/>
                </a:lnTo>
                <a:lnTo>
                  <a:pt x="10716864" y="6360582"/>
                </a:lnTo>
                <a:cubicBezTo>
                  <a:pt x="10715793" y="6375139"/>
                  <a:pt x="10734400" y="6387188"/>
                  <a:pt x="10676656" y="6389205"/>
                </a:cubicBezTo>
                <a:lnTo>
                  <a:pt x="10597111" y="6363575"/>
                </a:lnTo>
                <a:lnTo>
                  <a:pt x="9820767" y="6390686"/>
                </a:lnTo>
                <a:lnTo>
                  <a:pt x="9807405" y="6395341"/>
                </a:lnTo>
                <a:cubicBezTo>
                  <a:pt x="9800223" y="6397336"/>
                  <a:pt x="9790323" y="6399300"/>
                  <a:pt x="9775284" y="6400669"/>
                </a:cubicBezTo>
                <a:cubicBezTo>
                  <a:pt x="9737352" y="6388020"/>
                  <a:pt x="9689923" y="6423409"/>
                  <a:pt x="9642733" y="6406266"/>
                </a:cubicBezTo>
                <a:cubicBezTo>
                  <a:pt x="9625581" y="6402315"/>
                  <a:pt x="9573710" y="6404482"/>
                  <a:pt x="9564655" y="6413661"/>
                </a:cubicBezTo>
                <a:cubicBezTo>
                  <a:pt x="9553995" y="6415919"/>
                  <a:pt x="9541098" y="6413167"/>
                  <a:pt x="9536921" y="6422825"/>
                </a:cubicBezTo>
                <a:cubicBezTo>
                  <a:pt x="9529648" y="6434516"/>
                  <a:pt x="9490341" y="6418021"/>
                  <a:pt x="9496893" y="6431347"/>
                </a:cubicBezTo>
                <a:cubicBezTo>
                  <a:pt x="9469017" y="6420076"/>
                  <a:pt x="9449776" y="6444692"/>
                  <a:pt x="9427742" y="6451312"/>
                </a:cubicBezTo>
                <a:lnTo>
                  <a:pt x="9360781" y="6461217"/>
                </a:lnTo>
                <a:lnTo>
                  <a:pt x="9315635" y="6464259"/>
                </a:lnTo>
                <a:lnTo>
                  <a:pt x="9309069" y="6464198"/>
                </a:lnTo>
                <a:lnTo>
                  <a:pt x="9254486" y="6455747"/>
                </a:lnTo>
                <a:cubicBezTo>
                  <a:pt x="9253289" y="6457680"/>
                  <a:pt x="9251650" y="6459495"/>
                  <a:pt x="9249615" y="6461132"/>
                </a:cubicBezTo>
                <a:lnTo>
                  <a:pt x="9232811" y="6467037"/>
                </a:lnTo>
                <a:lnTo>
                  <a:pt x="9218036" y="6461328"/>
                </a:lnTo>
                <a:lnTo>
                  <a:pt x="9149486" y="6452624"/>
                </a:lnTo>
                <a:lnTo>
                  <a:pt x="9049412" y="6445894"/>
                </a:lnTo>
                <a:lnTo>
                  <a:pt x="9034119" y="6440025"/>
                </a:lnTo>
                <a:cubicBezTo>
                  <a:pt x="8999480" y="6434206"/>
                  <a:pt x="8958258" y="6442933"/>
                  <a:pt x="8935776" y="6427814"/>
                </a:cubicBezTo>
                <a:lnTo>
                  <a:pt x="8884376" y="6427190"/>
                </a:lnTo>
                <a:lnTo>
                  <a:pt x="8878872" y="6433234"/>
                </a:lnTo>
                <a:lnTo>
                  <a:pt x="8863669" y="6432221"/>
                </a:lnTo>
                <a:lnTo>
                  <a:pt x="8859625" y="6433232"/>
                </a:lnTo>
                <a:cubicBezTo>
                  <a:pt x="8851908" y="6435193"/>
                  <a:pt x="8844245" y="6436925"/>
                  <a:pt x="8836444" y="6437751"/>
                </a:cubicBezTo>
                <a:cubicBezTo>
                  <a:pt x="8837077" y="6432204"/>
                  <a:pt x="8835160" y="6428812"/>
                  <a:pt x="8831733" y="6426801"/>
                </a:cubicBezTo>
                <a:lnTo>
                  <a:pt x="8824805" y="6425465"/>
                </a:lnTo>
                <a:lnTo>
                  <a:pt x="8573061" y="6434256"/>
                </a:lnTo>
                <a:lnTo>
                  <a:pt x="8551836" y="6445197"/>
                </a:lnTo>
                <a:lnTo>
                  <a:pt x="8484874" y="6455103"/>
                </a:lnTo>
                <a:lnTo>
                  <a:pt x="8439729" y="6458145"/>
                </a:lnTo>
                <a:lnTo>
                  <a:pt x="8433162" y="6458083"/>
                </a:lnTo>
                <a:lnTo>
                  <a:pt x="8378580" y="6449632"/>
                </a:lnTo>
                <a:cubicBezTo>
                  <a:pt x="8377382" y="6451564"/>
                  <a:pt x="8375743" y="6453381"/>
                  <a:pt x="8373709" y="6455018"/>
                </a:cubicBezTo>
                <a:lnTo>
                  <a:pt x="8356905" y="6460922"/>
                </a:lnTo>
                <a:lnTo>
                  <a:pt x="8342130" y="6455214"/>
                </a:lnTo>
                <a:lnTo>
                  <a:pt x="8273578" y="6446510"/>
                </a:lnTo>
                <a:lnTo>
                  <a:pt x="8256015" y="6445328"/>
                </a:lnTo>
                <a:lnTo>
                  <a:pt x="7524878" y="6470860"/>
                </a:lnTo>
                <a:lnTo>
                  <a:pt x="6892841" y="6492931"/>
                </a:lnTo>
                <a:lnTo>
                  <a:pt x="6476543" y="6507469"/>
                </a:lnTo>
                <a:lnTo>
                  <a:pt x="6443282" y="6508810"/>
                </a:lnTo>
                <a:cubicBezTo>
                  <a:pt x="6450945" y="6516774"/>
                  <a:pt x="6296920" y="6520781"/>
                  <a:pt x="6241132" y="6515954"/>
                </a:cubicBezTo>
                <a:lnTo>
                  <a:pt x="6239723" y="6515738"/>
                </a:lnTo>
                <a:lnTo>
                  <a:pt x="3903363" y="6597326"/>
                </a:lnTo>
                <a:lnTo>
                  <a:pt x="488708" y="6755717"/>
                </a:lnTo>
                <a:lnTo>
                  <a:pt x="0" y="6755717"/>
                </a:lnTo>
                <a:lnTo>
                  <a:pt x="0" y="376860"/>
                </a:lnTo>
                <a:lnTo>
                  <a:pt x="1459259" y="325901"/>
                </a:lnTo>
                <a:lnTo>
                  <a:pt x="1511989" y="312691"/>
                </a:lnTo>
                <a:cubicBezTo>
                  <a:pt x="1541823" y="312150"/>
                  <a:pt x="1548684" y="318989"/>
                  <a:pt x="1567031" y="322138"/>
                </a:cubicBezTo>
                <a:lnTo>
                  <a:pt x="2295246" y="296708"/>
                </a:lnTo>
                <a:lnTo>
                  <a:pt x="2391907" y="293333"/>
                </a:lnTo>
                <a:lnTo>
                  <a:pt x="2445474" y="279345"/>
                </a:lnTo>
                <a:cubicBezTo>
                  <a:pt x="2467530" y="288263"/>
                  <a:pt x="2482756" y="268786"/>
                  <a:pt x="2500189" y="263547"/>
                </a:cubicBezTo>
                <a:lnTo>
                  <a:pt x="2553172" y="255710"/>
                </a:lnTo>
                <a:lnTo>
                  <a:pt x="2594089" y="253351"/>
                </a:lnTo>
                <a:lnTo>
                  <a:pt x="2637277" y="260039"/>
                </a:lnTo>
                <a:cubicBezTo>
                  <a:pt x="2649282" y="260417"/>
                  <a:pt x="2652271" y="255211"/>
                  <a:pt x="2666118" y="255623"/>
                </a:cubicBezTo>
                <a:lnTo>
                  <a:pt x="2720359" y="262510"/>
                </a:lnTo>
                <a:lnTo>
                  <a:pt x="2799543" y="267835"/>
                </a:lnTo>
                <a:lnTo>
                  <a:pt x="2854155" y="274551"/>
                </a:lnTo>
                <a:lnTo>
                  <a:pt x="2864721" y="276822"/>
                </a:lnTo>
                <a:lnTo>
                  <a:pt x="3220117" y="264411"/>
                </a:lnTo>
                <a:lnTo>
                  <a:pt x="3246230" y="260548"/>
                </a:lnTo>
                <a:lnTo>
                  <a:pt x="3334781" y="260407"/>
                </a:lnTo>
                <a:lnTo>
                  <a:pt x="3347486" y="255944"/>
                </a:lnTo>
                <a:lnTo>
                  <a:pt x="3434099" y="256939"/>
                </a:lnTo>
                <a:cubicBezTo>
                  <a:pt x="3462714" y="255371"/>
                  <a:pt x="3512366" y="254534"/>
                  <a:pt x="3528723" y="250220"/>
                </a:cubicBezTo>
                <a:lnTo>
                  <a:pt x="3535478" y="240807"/>
                </a:lnTo>
                <a:lnTo>
                  <a:pt x="3556228" y="239277"/>
                </a:lnTo>
                <a:cubicBezTo>
                  <a:pt x="3557772" y="239926"/>
                  <a:pt x="3587707" y="238294"/>
                  <a:pt x="3588945" y="238310"/>
                </a:cubicBezTo>
                <a:lnTo>
                  <a:pt x="3662553" y="245371"/>
                </a:ln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163BA8B-9A73-44EA-9FA4-BD1D04E8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7355" y="3081675"/>
            <a:ext cx="10951269" cy="3801963"/>
          </a:xfrm>
          <a:custGeom>
            <a:avLst/>
            <a:gdLst>
              <a:gd name="connsiteX0" fmla="*/ 45157 w 10901897"/>
              <a:gd name="connsiteY0" fmla="*/ 0 h 7061024"/>
              <a:gd name="connsiteX1" fmla="*/ 10693358 w 10901897"/>
              <a:gd name="connsiteY1" fmla="*/ 0 h 7061024"/>
              <a:gd name="connsiteX2" fmla="*/ 10693358 w 10901897"/>
              <a:gd name="connsiteY2" fmla="*/ 668465 h 7061024"/>
              <a:gd name="connsiteX3" fmla="*/ 10697473 w 10901897"/>
              <a:gd name="connsiteY3" fmla="*/ 786257 h 7061024"/>
              <a:gd name="connsiteX4" fmla="*/ 10786370 w 10901897"/>
              <a:gd name="connsiteY4" fmla="*/ 3331041 h 7061024"/>
              <a:gd name="connsiteX5" fmla="*/ 10798579 w 10901897"/>
              <a:gd name="connsiteY5" fmla="*/ 3680661 h 7061024"/>
              <a:gd name="connsiteX6" fmla="*/ 10901717 w 10901897"/>
              <a:gd name="connsiteY6" fmla="*/ 6634146 h 7061024"/>
              <a:gd name="connsiteX7" fmla="*/ 10901714 w 10901897"/>
              <a:gd name="connsiteY7" fmla="*/ 6634151 h 7061024"/>
              <a:gd name="connsiteX8" fmla="*/ 10901897 w 10901897"/>
              <a:gd name="connsiteY8" fmla="*/ 6639306 h 7061024"/>
              <a:gd name="connsiteX9" fmla="*/ 10893816 w 10901897"/>
              <a:gd name="connsiteY9" fmla="*/ 6653302 h 7061024"/>
              <a:gd name="connsiteX10" fmla="*/ 10887323 w 10901897"/>
              <a:gd name="connsiteY10" fmla="*/ 6669040 h 7061024"/>
              <a:gd name="connsiteX11" fmla="*/ 10881845 w 10901897"/>
              <a:gd name="connsiteY11" fmla="*/ 6674030 h 7061024"/>
              <a:gd name="connsiteX12" fmla="*/ 10876220 w 10901897"/>
              <a:gd name="connsiteY12" fmla="*/ 6683770 h 7061024"/>
              <a:gd name="connsiteX13" fmla="*/ 10867702 w 10901897"/>
              <a:gd name="connsiteY13" fmla="*/ 6684062 h 7061024"/>
              <a:gd name="connsiteX14" fmla="*/ 10857541 w 10901897"/>
              <a:gd name="connsiteY14" fmla="*/ 6687722 h 7061024"/>
              <a:gd name="connsiteX15" fmla="*/ 10832053 w 10901897"/>
              <a:gd name="connsiteY15" fmla="*/ 6688612 h 7061024"/>
              <a:gd name="connsiteX16" fmla="*/ 10831546 w 10901897"/>
              <a:gd name="connsiteY16" fmla="*/ 6689818 h 7061024"/>
              <a:gd name="connsiteX17" fmla="*/ 10791337 w 10901897"/>
              <a:gd name="connsiteY17" fmla="*/ 6718441 h 7061024"/>
              <a:gd name="connsiteX18" fmla="*/ 10711793 w 10901897"/>
              <a:gd name="connsiteY18" fmla="*/ 6692811 h 7061024"/>
              <a:gd name="connsiteX19" fmla="*/ 9935449 w 10901897"/>
              <a:gd name="connsiteY19" fmla="*/ 6719922 h 7061024"/>
              <a:gd name="connsiteX20" fmla="*/ 9922087 w 10901897"/>
              <a:gd name="connsiteY20" fmla="*/ 6724577 h 7061024"/>
              <a:gd name="connsiteX21" fmla="*/ 9889965 w 10901897"/>
              <a:gd name="connsiteY21" fmla="*/ 6729905 h 7061024"/>
              <a:gd name="connsiteX22" fmla="*/ 9757415 w 10901897"/>
              <a:gd name="connsiteY22" fmla="*/ 6735503 h 7061024"/>
              <a:gd name="connsiteX23" fmla="*/ 9679337 w 10901897"/>
              <a:gd name="connsiteY23" fmla="*/ 6742897 h 7061024"/>
              <a:gd name="connsiteX24" fmla="*/ 9651603 w 10901897"/>
              <a:gd name="connsiteY24" fmla="*/ 6752061 h 7061024"/>
              <a:gd name="connsiteX25" fmla="*/ 9611575 w 10901897"/>
              <a:gd name="connsiteY25" fmla="*/ 6760584 h 7061024"/>
              <a:gd name="connsiteX26" fmla="*/ 9542424 w 10901897"/>
              <a:gd name="connsiteY26" fmla="*/ 6780548 h 7061024"/>
              <a:gd name="connsiteX27" fmla="*/ 9475463 w 10901897"/>
              <a:gd name="connsiteY27" fmla="*/ 6790453 h 7061024"/>
              <a:gd name="connsiteX28" fmla="*/ 9430317 w 10901897"/>
              <a:gd name="connsiteY28" fmla="*/ 6793495 h 7061024"/>
              <a:gd name="connsiteX29" fmla="*/ 9423751 w 10901897"/>
              <a:gd name="connsiteY29" fmla="*/ 6793435 h 7061024"/>
              <a:gd name="connsiteX30" fmla="*/ 9369168 w 10901897"/>
              <a:gd name="connsiteY30" fmla="*/ 6784983 h 7061024"/>
              <a:gd name="connsiteX31" fmla="*/ 9364297 w 10901897"/>
              <a:gd name="connsiteY31" fmla="*/ 6790369 h 7061024"/>
              <a:gd name="connsiteX32" fmla="*/ 9347493 w 10901897"/>
              <a:gd name="connsiteY32" fmla="*/ 6796274 h 7061024"/>
              <a:gd name="connsiteX33" fmla="*/ 9332718 w 10901897"/>
              <a:gd name="connsiteY33" fmla="*/ 6790564 h 7061024"/>
              <a:gd name="connsiteX34" fmla="*/ 9264167 w 10901897"/>
              <a:gd name="connsiteY34" fmla="*/ 6781860 h 7061024"/>
              <a:gd name="connsiteX35" fmla="*/ 9164094 w 10901897"/>
              <a:gd name="connsiteY35" fmla="*/ 6775130 h 7061024"/>
              <a:gd name="connsiteX36" fmla="*/ 9148800 w 10901897"/>
              <a:gd name="connsiteY36" fmla="*/ 6769262 h 7061024"/>
              <a:gd name="connsiteX37" fmla="*/ 9050458 w 10901897"/>
              <a:gd name="connsiteY37" fmla="*/ 6757050 h 7061024"/>
              <a:gd name="connsiteX38" fmla="*/ 8999058 w 10901897"/>
              <a:gd name="connsiteY38" fmla="*/ 6756427 h 7061024"/>
              <a:gd name="connsiteX39" fmla="*/ 8993554 w 10901897"/>
              <a:gd name="connsiteY39" fmla="*/ 6762470 h 7061024"/>
              <a:gd name="connsiteX40" fmla="*/ 8978351 w 10901897"/>
              <a:gd name="connsiteY40" fmla="*/ 6761457 h 7061024"/>
              <a:gd name="connsiteX41" fmla="*/ 8974307 w 10901897"/>
              <a:gd name="connsiteY41" fmla="*/ 6762468 h 7061024"/>
              <a:gd name="connsiteX42" fmla="*/ 8951126 w 10901897"/>
              <a:gd name="connsiteY42" fmla="*/ 6766987 h 7061024"/>
              <a:gd name="connsiteX43" fmla="*/ 8946415 w 10901897"/>
              <a:gd name="connsiteY43" fmla="*/ 6756038 h 7061024"/>
              <a:gd name="connsiteX44" fmla="*/ 8939487 w 10901897"/>
              <a:gd name="connsiteY44" fmla="*/ 6754702 h 7061024"/>
              <a:gd name="connsiteX45" fmla="*/ 8687743 w 10901897"/>
              <a:gd name="connsiteY45" fmla="*/ 6763493 h 7061024"/>
              <a:gd name="connsiteX46" fmla="*/ 8666518 w 10901897"/>
              <a:gd name="connsiteY46" fmla="*/ 6774433 h 7061024"/>
              <a:gd name="connsiteX47" fmla="*/ 8599556 w 10901897"/>
              <a:gd name="connsiteY47" fmla="*/ 6784339 h 7061024"/>
              <a:gd name="connsiteX48" fmla="*/ 8554411 w 10901897"/>
              <a:gd name="connsiteY48" fmla="*/ 6787381 h 7061024"/>
              <a:gd name="connsiteX49" fmla="*/ 8547844 w 10901897"/>
              <a:gd name="connsiteY49" fmla="*/ 6787320 h 7061024"/>
              <a:gd name="connsiteX50" fmla="*/ 8493261 w 10901897"/>
              <a:gd name="connsiteY50" fmla="*/ 6778868 h 7061024"/>
              <a:gd name="connsiteX51" fmla="*/ 8488390 w 10901897"/>
              <a:gd name="connsiteY51" fmla="*/ 6784255 h 7061024"/>
              <a:gd name="connsiteX52" fmla="*/ 8471586 w 10901897"/>
              <a:gd name="connsiteY52" fmla="*/ 6790159 h 7061024"/>
              <a:gd name="connsiteX53" fmla="*/ 8456812 w 10901897"/>
              <a:gd name="connsiteY53" fmla="*/ 6784450 h 7061024"/>
              <a:gd name="connsiteX54" fmla="*/ 8388259 w 10901897"/>
              <a:gd name="connsiteY54" fmla="*/ 6775746 h 7061024"/>
              <a:gd name="connsiteX55" fmla="*/ 8370697 w 10901897"/>
              <a:gd name="connsiteY55" fmla="*/ 6774564 h 7061024"/>
              <a:gd name="connsiteX56" fmla="*/ 7639559 w 10901897"/>
              <a:gd name="connsiteY56" fmla="*/ 6800096 h 7061024"/>
              <a:gd name="connsiteX57" fmla="*/ 7007522 w 10901897"/>
              <a:gd name="connsiteY57" fmla="*/ 6822167 h 7061024"/>
              <a:gd name="connsiteX58" fmla="*/ 6591224 w 10901897"/>
              <a:gd name="connsiteY58" fmla="*/ 6836705 h 7061024"/>
              <a:gd name="connsiteX59" fmla="*/ 6557964 w 10901897"/>
              <a:gd name="connsiteY59" fmla="*/ 6838046 h 7061024"/>
              <a:gd name="connsiteX60" fmla="*/ 6355814 w 10901897"/>
              <a:gd name="connsiteY60" fmla="*/ 6845191 h 7061024"/>
              <a:gd name="connsiteX61" fmla="*/ 6354404 w 10901897"/>
              <a:gd name="connsiteY61" fmla="*/ 6844975 h 7061024"/>
              <a:gd name="connsiteX62" fmla="*/ 4018045 w 10901897"/>
              <a:gd name="connsiteY62" fmla="*/ 6926562 h 7061024"/>
              <a:gd name="connsiteX63" fmla="*/ 168026 w 10901897"/>
              <a:gd name="connsiteY63" fmla="*/ 7061008 h 7061024"/>
              <a:gd name="connsiteX64" fmla="*/ 130799 w 10901897"/>
              <a:gd name="connsiteY64" fmla="*/ 7021785 h 7061024"/>
              <a:gd name="connsiteX65" fmla="*/ 27661 w 10901897"/>
              <a:gd name="connsiteY65" fmla="*/ 4068301 h 7061024"/>
              <a:gd name="connsiteX66" fmla="*/ 15046 w 10901897"/>
              <a:gd name="connsiteY66" fmla="*/ 3707070 h 7061024"/>
              <a:gd name="connsiteX67" fmla="*/ 0 w 10901897"/>
              <a:gd name="connsiteY67" fmla="*/ 3276202 h 7061024"/>
              <a:gd name="connsiteX68" fmla="*/ 0 w 10901897"/>
              <a:gd name="connsiteY68" fmla="*/ 710101 h 7061024"/>
              <a:gd name="connsiteX69" fmla="*/ 45157 w 10901897"/>
              <a:gd name="connsiteY69" fmla="*/ 708524 h 7061024"/>
              <a:gd name="connsiteX0" fmla="*/ 45157 w 10901897"/>
              <a:gd name="connsiteY0" fmla="*/ 708524 h 7061024"/>
              <a:gd name="connsiteX1" fmla="*/ 10693358 w 10901897"/>
              <a:gd name="connsiteY1" fmla="*/ 0 h 7061024"/>
              <a:gd name="connsiteX2" fmla="*/ 10693358 w 10901897"/>
              <a:gd name="connsiteY2" fmla="*/ 668465 h 7061024"/>
              <a:gd name="connsiteX3" fmla="*/ 10697473 w 10901897"/>
              <a:gd name="connsiteY3" fmla="*/ 786257 h 7061024"/>
              <a:gd name="connsiteX4" fmla="*/ 10786370 w 10901897"/>
              <a:gd name="connsiteY4" fmla="*/ 3331041 h 7061024"/>
              <a:gd name="connsiteX5" fmla="*/ 10798579 w 10901897"/>
              <a:gd name="connsiteY5" fmla="*/ 3680661 h 7061024"/>
              <a:gd name="connsiteX6" fmla="*/ 10901717 w 10901897"/>
              <a:gd name="connsiteY6" fmla="*/ 6634146 h 7061024"/>
              <a:gd name="connsiteX7" fmla="*/ 10901714 w 10901897"/>
              <a:gd name="connsiteY7" fmla="*/ 6634151 h 7061024"/>
              <a:gd name="connsiteX8" fmla="*/ 10901897 w 10901897"/>
              <a:gd name="connsiteY8" fmla="*/ 6639306 h 7061024"/>
              <a:gd name="connsiteX9" fmla="*/ 10893816 w 10901897"/>
              <a:gd name="connsiteY9" fmla="*/ 6653302 h 7061024"/>
              <a:gd name="connsiteX10" fmla="*/ 10887323 w 10901897"/>
              <a:gd name="connsiteY10" fmla="*/ 6669040 h 7061024"/>
              <a:gd name="connsiteX11" fmla="*/ 10881845 w 10901897"/>
              <a:gd name="connsiteY11" fmla="*/ 6674030 h 7061024"/>
              <a:gd name="connsiteX12" fmla="*/ 10876220 w 10901897"/>
              <a:gd name="connsiteY12" fmla="*/ 6683770 h 7061024"/>
              <a:gd name="connsiteX13" fmla="*/ 10867702 w 10901897"/>
              <a:gd name="connsiteY13" fmla="*/ 6684062 h 7061024"/>
              <a:gd name="connsiteX14" fmla="*/ 10857541 w 10901897"/>
              <a:gd name="connsiteY14" fmla="*/ 6687722 h 7061024"/>
              <a:gd name="connsiteX15" fmla="*/ 10832053 w 10901897"/>
              <a:gd name="connsiteY15" fmla="*/ 6688612 h 7061024"/>
              <a:gd name="connsiteX16" fmla="*/ 10831546 w 10901897"/>
              <a:gd name="connsiteY16" fmla="*/ 6689818 h 7061024"/>
              <a:gd name="connsiteX17" fmla="*/ 10791337 w 10901897"/>
              <a:gd name="connsiteY17" fmla="*/ 6718441 h 7061024"/>
              <a:gd name="connsiteX18" fmla="*/ 10711793 w 10901897"/>
              <a:gd name="connsiteY18" fmla="*/ 6692811 h 7061024"/>
              <a:gd name="connsiteX19" fmla="*/ 9935449 w 10901897"/>
              <a:gd name="connsiteY19" fmla="*/ 6719922 h 7061024"/>
              <a:gd name="connsiteX20" fmla="*/ 9922087 w 10901897"/>
              <a:gd name="connsiteY20" fmla="*/ 6724577 h 7061024"/>
              <a:gd name="connsiteX21" fmla="*/ 9889965 w 10901897"/>
              <a:gd name="connsiteY21" fmla="*/ 6729905 h 7061024"/>
              <a:gd name="connsiteX22" fmla="*/ 9757415 w 10901897"/>
              <a:gd name="connsiteY22" fmla="*/ 6735503 h 7061024"/>
              <a:gd name="connsiteX23" fmla="*/ 9679337 w 10901897"/>
              <a:gd name="connsiteY23" fmla="*/ 6742897 h 7061024"/>
              <a:gd name="connsiteX24" fmla="*/ 9651603 w 10901897"/>
              <a:gd name="connsiteY24" fmla="*/ 6752061 h 7061024"/>
              <a:gd name="connsiteX25" fmla="*/ 9611575 w 10901897"/>
              <a:gd name="connsiteY25" fmla="*/ 6760584 h 7061024"/>
              <a:gd name="connsiteX26" fmla="*/ 9542424 w 10901897"/>
              <a:gd name="connsiteY26" fmla="*/ 6780548 h 7061024"/>
              <a:gd name="connsiteX27" fmla="*/ 9475463 w 10901897"/>
              <a:gd name="connsiteY27" fmla="*/ 6790453 h 7061024"/>
              <a:gd name="connsiteX28" fmla="*/ 9430317 w 10901897"/>
              <a:gd name="connsiteY28" fmla="*/ 6793495 h 7061024"/>
              <a:gd name="connsiteX29" fmla="*/ 9423751 w 10901897"/>
              <a:gd name="connsiteY29" fmla="*/ 6793435 h 7061024"/>
              <a:gd name="connsiteX30" fmla="*/ 9369168 w 10901897"/>
              <a:gd name="connsiteY30" fmla="*/ 6784983 h 7061024"/>
              <a:gd name="connsiteX31" fmla="*/ 9364297 w 10901897"/>
              <a:gd name="connsiteY31" fmla="*/ 6790369 h 7061024"/>
              <a:gd name="connsiteX32" fmla="*/ 9347493 w 10901897"/>
              <a:gd name="connsiteY32" fmla="*/ 6796274 h 7061024"/>
              <a:gd name="connsiteX33" fmla="*/ 9332718 w 10901897"/>
              <a:gd name="connsiteY33" fmla="*/ 6790564 h 7061024"/>
              <a:gd name="connsiteX34" fmla="*/ 9264167 w 10901897"/>
              <a:gd name="connsiteY34" fmla="*/ 6781860 h 7061024"/>
              <a:gd name="connsiteX35" fmla="*/ 9164094 w 10901897"/>
              <a:gd name="connsiteY35" fmla="*/ 6775130 h 7061024"/>
              <a:gd name="connsiteX36" fmla="*/ 9148800 w 10901897"/>
              <a:gd name="connsiteY36" fmla="*/ 6769262 h 7061024"/>
              <a:gd name="connsiteX37" fmla="*/ 9050458 w 10901897"/>
              <a:gd name="connsiteY37" fmla="*/ 6757050 h 7061024"/>
              <a:gd name="connsiteX38" fmla="*/ 8999058 w 10901897"/>
              <a:gd name="connsiteY38" fmla="*/ 6756427 h 7061024"/>
              <a:gd name="connsiteX39" fmla="*/ 8993554 w 10901897"/>
              <a:gd name="connsiteY39" fmla="*/ 6762470 h 7061024"/>
              <a:gd name="connsiteX40" fmla="*/ 8978351 w 10901897"/>
              <a:gd name="connsiteY40" fmla="*/ 6761457 h 7061024"/>
              <a:gd name="connsiteX41" fmla="*/ 8974307 w 10901897"/>
              <a:gd name="connsiteY41" fmla="*/ 6762468 h 7061024"/>
              <a:gd name="connsiteX42" fmla="*/ 8951126 w 10901897"/>
              <a:gd name="connsiteY42" fmla="*/ 6766987 h 7061024"/>
              <a:gd name="connsiteX43" fmla="*/ 8946415 w 10901897"/>
              <a:gd name="connsiteY43" fmla="*/ 6756038 h 7061024"/>
              <a:gd name="connsiteX44" fmla="*/ 8939487 w 10901897"/>
              <a:gd name="connsiteY44" fmla="*/ 6754702 h 7061024"/>
              <a:gd name="connsiteX45" fmla="*/ 8687743 w 10901897"/>
              <a:gd name="connsiteY45" fmla="*/ 6763493 h 7061024"/>
              <a:gd name="connsiteX46" fmla="*/ 8666518 w 10901897"/>
              <a:gd name="connsiteY46" fmla="*/ 6774433 h 7061024"/>
              <a:gd name="connsiteX47" fmla="*/ 8599556 w 10901897"/>
              <a:gd name="connsiteY47" fmla="*/ 6784339 h 7061024"/>
              <a:gd name="connsiteX48" fmla="*/ 8554411 w 10901897"/>
              <a:gd name="connsiteY48" fmla="*/ 6787381 h 7061024"/>
              <a:gd name="connsiteX49" fmla="*/ 8547844 w 10901897"/>
              <a:gd name="connsiteY49" fmla="*/ 6787320 h 7061024"/>
              <a:gd name="connsiteX50" fmla="*/ 8493261 w 10901897"/>
              <a:gd name="connsiteY50" fmla="*/ 6778868 h 7061024"/>
              <a:gd name="connsiteX51" fmla="*/ 8488390 w 10901897"/>
              <a:gd name="connsiteY51" fmla="*/ 6784255 h 7061024"/>
              <a:gd name="connsiteX52" fmla="*/ 8471586 w 10901897"/>
              <a:gd name="connsiteY52" fmla="*/ 6790159 h 7061024"/>
              <a:gd name="connsiteX53" fmla="*/ 8456812 w 10901897"/>
              <a:gd name="connsiteY53" fmla="*/ 6784450 h 7061024"/>
              <a:gd name="connsiteX54" fmla="*/ 8388259 w 10901897"/>
              <a:gd name="connsiteY54" fmla="*/ 6775746 h 7061024"/>
              <a:gd name="connsiteX55" fmla="*/ 8370697 w 10901897"/>
              <a:gd name="connsiteY55" fmla="*/ 6774564 h 7061024"/>
              <a:gd name="connsiteX56" fmla="*/ 7639559 w 10901897"/>
              <a:gd name="connsiteY56" fmla="*/ 6800096 h 7061024"/>
              <a:gd name="connsiteX57" fmla="*/ 7007522 w 10901897"/>
              <a:gd name="connsiteY57" fmla="*/ 6822167 h 7061024"/>
              <a:gd name="connsiteX58" fmla="*/ 6591224 w 10901897"/>
              <a:gd name="connsiteY58" fmla="*/ 6836705 h 7061024"/>
              <a:gd name="connsiteX59" fmla="*/ 6557964 w 10901897"/>
              <a:gd name="connsiteY59" fmla="*/ 6838046 h 7061024"/>
              <a:gd name="connsiteX60" fmla="*/ 6355814 w 10901897"/>
              <a:gd name="connsiteY60" fmla="*/ 6845191 h 7061024"/>
              <a:gd name="connsiteX61" fmla="*/ 6354404 w 10901897"/>
              <a:gd name="connsiteY61" fmla="*/ 6844975 h 7061024"/>
              <a:gd name="connsiteX62" fmla="*/ 4018045 w 10901897"/>
              <a:gd name="connsiteY62" fmla="*/ 6926562 h 7061024"/>
              <a:gd name="connsiteX63" fmla="*/ 168026 w 10901897"/>
              <a:gd name="connsiteY63" fmla="*/ 7061008 h 7061024"/>
              <a:gd name="connsiteX64" fmla="*/ 130799 w 10901897"/>
              <a:gd name="connsiteY64" fmla="*/ 7021785 h 7061024"/>
              <a:gd name="connsiteX65" fmla="*/ 27661 w 10901897"/>
              <a:gd name="connsiteY65" fmla="*/ 4068301 h 7061024"/>
              <a:gd name="connsiteX66" fmla="*/ 15046 w 10901897"/>
              <a:gd name="connsiteY66" fmla="*/ 3707070 h 7061024"/>
              <a:gd name="connsiteX67" fmla="*/ 0 w 10901897"/>
              <a:gd name="connsiteY67" fmla="*/ 3276202 h 7061024"/>
              <a:gd name="connsiteX68" fmla="*/ 0 w 10901897"/>
              <a:gd name="connsiteY68" fmla="*/ 710101 h 7061024"/>
              <a:gd name="connsiteX69" fmla="*/ 45157 w 10901897"/>
              <a:gd name="connsiteY69" fmla="*/ 708524 h 7061024"/>
              <a:gd name="connsiteX0" fmla="*/ 0 w 10901897"/>
              <a:gd name="connsiteY0" fmla="*/ 710101 h 7061024"/>
              <a:gd name="connsiteX1" fmla="*/ 10693358 w 10901897"/>
              <a:gd name="connsiteY1" fmla="*/ 0 h 7061024"/>
              <a:gd name="connsiteX2" fmla="*/ 10693358 w 10901897"/>
              <a:gd name="connsiteY2" fmla="*/ 668465 h 7061024"/>
              <a:gd name="connsiteX3" fmla="*/ 10697473 w 10901897"/>
              <a:gd name="connsiteY3" fmla="*/ 786257 h 7061024"/>
              <a:gd name="connsiteX4" fmla="*/ 10786370 w 10901897"/>
              <a:gd name="connsiteY4" fmla="*/ 3331041 h 7061024"/>
              <a:gd name="connsiteX5" fmla="*/ 10798579 w 10901897"/>
              <a:gd name="connsiteY5" fmla="*/ 3680661 h 7061024"/>
              <a:gd name="connsiteX6" fmla="*/ 10901717 w 10901897"/>
              <a:gd name="connsiteY6" fmla="*/ 6634146 h 7061024"/>
              <a:gd name="connsiteX7" fmla="*/ 10901714 w 10901897"/>
              <a:gd name="connsiteY7" fmla="*/ 6634151 h 7061024"/>
              <a:gd name="connsiteX8" fmla="*/ 10901897 w 10901897"/>
              <a:gd name="connsiteY8" fmla="*/ 6639306 h 7061024"/>
              <a:gd name="connsiteX9" fmla="*/ 10893816 w 10901897"/>
              <a:gd name="connsiteY9" fmla="*/ 6653302 h 7061024"/>
              <a:gd name="connsiteX10" fmla="*/ 10887323 w 10901897"/>
              <a:gd name="connsiteY10" fmla="*/ 6669040 h 7061024"/>
              <a:gd name="connsiteX11" fmla="*/ 10881845 w 10901897"/>
              <a:gd name="connsiteY11" fmla="*/ 6674030 h 7061024"/>
              <a:gd name="connsiteX12" fmla="*/ 10876220 w 10901897"/>
              <a:gd name="connsiteY12" fmla="*/ 6683770 h 7061024"/>
              <a:gd name="connsiteX13" fmla="*/ 10867702 w 10901897"/>
              <a:gd name="connsiteY13" fmla="*/ 6684062 h 7061024"/>
              <a:gd name="connsiteX14" fmla="*/ 10857541 w 10901897"/>
              <a:gd name="connsiteY14" fmla="*/ 6687722 h 7061024"/>
              <a:gd name="connsiteX15" fmla="*/ 10832053 w 10901897"/>
              <a:gd name="connsiteY15" fmla="*/ 6688612 h 7061024"/>
              <a:gd name="connsiteX16" fmla="*/ 10831546 w 10901897"/>
              <a:gd name="connsiteY16" fmla="*/ 6689818 h 7061024"/>
              <a:gd name="connsiteX17" fmla="*/ 10791337 w 10901897"/>
              <a:gd name="connsiteY17" fmla="*/ 6718441 h 7061024"/>
              <a:gd name="connsiteX18" fmla="*/ 10711793 w 10901897"/>
              <a:gd name="connsiteY18" fmla="*/ 6692811 h 7061024"/>
              <a:gd name="connsiteX19" fmla="*/ 9935449 w 10901897"/>
              <a:gd name="connsiteY19" fmla="*/ 6719922 h 7061024"/>
              <a:gd name="connsiteX20" fmla="*/ 9922087 w 10901897"/>
              <a:gd name="connsiteY20" fmla="*/ 6724577 h 7061024"/>
              <a:gd name="connsiteX21" fmla="*/ 9889965 w 10901897"/>
              <a:gd name="connsiteY21" fmla="*/ 6729905 h 7061024"/>
              <a:gd name="connsiteX22" fmla="*/ 9757415 w 10901897"/>
              <a:gd name="connsiteY22" fmla="*/ 6735503 h 7061024"/>
              <a:gd name="connsiteX23" fmla="*/ 9679337 w 10901897"/>
              <a:gd name="connsiteY23" fmla="*/ 6742897 h 7061024"/>
              <a:gd name="connsiteX24" fmla="*/ 9651603 w 10901897"/>
              <a:gd name="connsiteY24" fmla="*/ 6752061 h 7061024"/>
              <a:gd name="connsiteX25" fmla="*/ 9611575 w 10901897"/>
              <a:gd name="connsiteY25" fmla="*/ 6760584 h 7061024"/>
              <a:gd name="connsiteX26" fmla="*/ 9542424 w 10901897"/>
              <a:gd name="connsiteY26" fmla="*/ 6780548 h 7061024"/>
              <a:gd name="connsiteX27" fmla="*/ 9475463 w 10901897"/>
              <a:gd name="connsiteY27" fmla="*/ 6790453 h 7061024"/>
              <a:gd name="connsiteX28" fmla="*/ 9430317 w 10901897"/>
              <a:gd name="connsiteY28" fmla="*/ 6793495 h 7061024"/>
              <a:gd name="connsiteX29" fmla="*/ 9423751 w 10901897"/>
              <a:gd name="connsiteY29" fmla="*/ 6793435 h 7061024"/>
              <a:gd name="connsiteX30" fmla="*/ 9369168 w 10901897"/>
              <a:gd name="connsiteY30" fmla="*/ 6784983 h 7061024"/>
              <a:gd name="connsiteX31" fmla="*/ 9364297 w 10901897"/>
              <a:gd name="connsiteY31" fmla="*/ 6790369 h 7061024"/>
              <a:gd name="connsiteX32" fmla="*/ 9347493 w 10901897"/>
              <a:gd name="connsiteY32" fmla="*/ 6796274 h 7061024"/>
              <a:gd name="connsiteX33" fmla="*/ 9332718 w 10901897"/>
              <a:gd name="connsiteY33" fmla="*/ 6790564 h 7061024"/>
              <a:gd name="connsiteX34" fmla="*/ 9264167 w 10901897"/>
              <a:gd name="connsiteY34" fmla="*/ 6781860 h 7061024"/>
              <a:gd name="connsiteX35" fmla="*/ 9164094 w 10901897"/>
              <a:gd name="connsiteY35" fmla="*/ 6775130 h 7061024"/>
              <a:gd name="connsiteX36" fmla="*/ 9148800 w 10901897"/>
              <a:gd name="connsiteY36" fmla="*/ 6769262 h 7061024"/>
              <a:gd name="connsiteX37" fmla="*/ 9050458 w 10901897"/>
              <a:gd name="connsiteY37" fmla="*/ 6757050 h 7061024"/>
              <a:gd name="connsiteX38" fmla="*/ 8999058 w 10901897"/>
              <a:gd name="connsiteY38" fmla="*/ 6756427 h 7061024"/>
              <a:gd name="connsiteX39" fmla="*/ 8993554 w 10901897"/>
              <a:gd name="connsiteY39" fmla="*/ 6762470 h 7061024"/>
              <a:gd name="connsiteX40" fmla="*/ 8978351 w 10901897"/>
              <a:gd name="connsiteY40" fmla="*/ 6761457 h 7061024"/>
              <a:gd name="connsiteX41" fmla="*/ 8974307 w 10901897"/>
              <a:gd name="connsiteY41" fmla="*/ 6762468 h 7061024"/>
              <a:gd name="connsiteX42" fmla="*/ 8951126 w 10901897"/>
              <a:gd name="connsiteY42" fmla="*/ 6766987 h 7061024"/>
              <a:gd name="connsiteX43" fmla="*/ 8946415 w 10901897"/>
              <a:gd name="connsiteY43" fmla="*/ 6756038 h 7061024"/>
              <a:gd name="connsiteX44" fmla="*/ 8939487 w 10901897"/>
              <a:gd name="connsiteY44" fmla="*/ 6754702 h 7061024"/>
              <a:gd name="connsiteX45" fmla="*/ 8687743 w 10901897"/>
              <a:gd name="connsiteY45" fmla="*/ 6763493 h 7061024"/>
              <a:gd name="connsiteX46" fmla="*/ 8666518 w 10901897"/>
              <a:gd name="connsiteY46" fmla="*/ 6774433 h 7061024"/>
              <a:gd name="connsiteX47" fmla="*/ 8599556 w 10901897"/>
              <a:gd name="connsiteY47" fmla="*/ 6784339 h 7061024"/>
              <a:gd name="connsiteX48" fmla="*/ 8554411 w 10901897"/>
              <a:gd name="connsiteY48" fmla="*/ 6787381 h 7061024"/>
              <a:gd name="connsiteX49" fmla="*/ 8547844 w 10901897"/>
              <a:gd name="connsiteY49" fmla="*/ 6787320 h 7061024"/>
              <a:gd name="connsiteX50" fmla="*/ 8493261 w 10901897"/>
              <a:gd name="connsiteY50" fmla="*/ 6778868 h 7061024"/>
              <a:gd name="connsiteX51" fmla="*/ 8488390 w 10901897"/>
              <a:gd name="connsiteY51" fmla="*/ 6784255 h 7061024"/>
              <a:gd name="connsiteX52" fmla="*/ 8471586 w 10901897"/>
              <a:gd name="connsiteY52" fmla="*/ 6790159 h 7061024"/>
              <a:gd name="connsiteX53" fmla="*/ 8456812 w 10901897"/>
              <a:gd name="connsiteY53" fmla="*/ 6784450 h 7061024"/>
              <a:gd name="connsiteX54" fmla="*/ 8388259 w 10901897"/>
              <a:gd name="connsiteY54" fmla="*/ 6775746 h 7061024"/>
              <a:gd name="connsiteX55" fmla="*/ 8370697 w 10901897"/>
              <a:gd name="connsiteY55" fmla="*/ 6774564 h 7061024"/>
              <a:gd name="connsiteX56" fmla="*/ 7639559 w 10901897"/>
              <a:gd name="connsiteY56" fmla="*/ 6800096 h 7061024"/>
              <a:gd name="connsiteX57" fmla="*/ 7007522 w 10901897"/>
              <a:gd name="connsiteY57" fmla="*/ 6822167 h 7061024"/>
              <a:gd name="connsiteX58" fmla="*/ 6591224 w 10901897"/>
              <a:gd name="connsiteY58" fmla="*/ 6836705 h 7061024"/>
              <a:gd name="connsiteX59" fmla="*/ 6557964 w 10901897"/>
              <a:gd name="connsiteY59" fmla="*/ 6838046 h 7061024"/>
              <a:gd name="connsiteX60" fmla="*/ 6355814 w 10901897"/>
              <a:gd name="connsiteY60" fmla="*/ 6845191 h 7061024"/>
              <a:gd name="connsiteX61" fmla="*/ 6354404 w 10901897"/>
              <a:gd name="connsiteY61" fmla="*/ 6844975 h 7061024"/>
              <a:gd name="connsiteX62" fmla="*/ 4018045 w 10901897"/>
              <a:gd name="connsiteY62" fmla="*/ 6926562 h 7061024"/>
              <a:gd name="connsiteX63" fmla="*/ 168026 w 10901897"/>
              <a:gd name="connsiteY63" fmla="*/ 7061008 h 7061024"/>
              <a:gd name="connsiteX64" fmla="*/ 130799 w 10901897"/>
              <a:gd name="connsiteY64" fmla="*/ 7021785 h 7061024"/>
              <a:gd name="connsiteX65" fmla="*/ 27661 w 10901897"/>
              <a:gd name="connsiteY65" fmla="*/ 4068301 h 7061024"/>
              <a:gd name="connsiteX66" fmla="*/ 15046 w 10901897"/>
              <a:gd name="connsiteY66" fmla="*/ 3707070 h 7061024"/>
              <a:gd name="connsiteX67" fmla="*/ 0 w 10901897"/>
              <a:gd name="connsiteY67" fmla="*/ 3276202 h 7061024"/>
              <a:gd name="connsiteX68" fmla="*/ 0 w 10901897"/>
              <a:gd name="connsiteY68" fmla="*/ 710101 h 7061024"/>
              <a:gd name="connsiteX0" fmla="*/ 0 w 10901897"/>
              <a:gd name="connsiteY0" fmla="*/ 41636 h 6392559"/>
              <a:gd name="connsiteX1" fmla="*/ 10693358 w 10901897"/>
              <a:gd name="connsiteY1" fmla="*/ 0 h 6392559"/>
              <a:gd name="connsiteX2" fmla="*/ 10697473 w 10901897"/>
              <a:gd name="connsiteY2" fmla="*/ 117792 h 6392559"/>
              <a:gd name="connsiteX3" fmla="*/ 10786370 w 10901897"/>
              <a:gd name="connsiteY3" fmla="*/ 2662576 h 6392559"/>
              <a:gd name="connsiteX4" fmla="*/ 10798579 w 10901897"/>
              <a:gd name="connsiteY4" fmla="*/ 3012196 h 6392559"/>
              <a:gd name="connsiteX5" fmla="*/ 10901717 w 10901897"/>
              <a:gd name="connsiteY5" fmla="*/ 5965681 h 6392559"/>
              <a:gd name="connsiteX6" fmla="*/ 10901714 w 10901897"/>
              <a:gd name="connsiteY6" fmla="*/ 5965686 h 6392559"/>
              <a:gd name="connsiteX7" fmla="*/ 10901897 w 10901897"/>
              <a:gd name="connsiteY7" fmla="*/ 5970841 h 6392559"/>
              <a:gd name="connsiteX8" fmla="*/ 10893816 w 10901897"/>
              <a:gd name="connsiteY8" fmla="*/ 5984837 h 6392559"/>
              <a:gd name="connsiteX9" fmla="*/ 10887323 w 10901897"/>
              <a:gd name="connsiteY9" fmla="*/ 6000575 h 6392559"/>
              <a:gd name="connsiteX10" fmla="*/ 10881845 w 10901897"/>
              <a:gd name="connsiteY10" fmla="*/ 6005565 h 6392559"/>
              <a:gd name="connsiteX11" fmla="*/ 10876220 w 10901897"/>
              <a:gd name="connsiteY11" fmla="*/ 6015305 h 6392559"/>
              <a:gd name="connsiteX12" fmla="*/ 10867702 w 10901897"/>
              <a:gd name="connsiteY12" fmla="*/ 6015597 h 6392559"/>
              <a:gd name="connsiteX13" fmla="*/ 10857541 w 10901897"/>
              <a:gd name="connsiteY13" fmla="*/ 6019257 h 6392559"/>
              <a:gd name="connsiteX14" fmla="*/ 10832053 w 10901897"/>
              <a:gd name="connsiteY14" fmla="*/ 6020147 h 6392559"/>
              <a:gd name="connsiteX15" fmla="*/ 10831546 w 10901897"/>
              <a:gd name="connsiteY15" fmla="*/ 6021353 h 6392559"/>
              <a:gd name="connsiteX16" fmla="*/ 10791337 w 10901897"/>
              <a:gd name="connsiteY16" fmla="*/ 6049976 h 6392559"/>
              <a:gd name="connsiteX17" fmla="*/ 10711793 w 10901897"/>
              <a:gd name="connsiteY17" fmla="*/ 6024346 h 6392559"/>
              <a:gd name="connsiteX18" fmla="*/ 9935449 w 10901897"/>
              <a:gd name="connsiteY18" fmla="*/ 6051457 h 6392559"/>
              <a:gd name="connsiteX19" fmla="*/ 9922087 w 10901897"/>
              <a:gd name="connsiteY19" fmla="*/ 6056112 h 6392559"/>
              <a:gd name="connsiteX20" fmla="*/ 9889965 w 10901897"/>
              <a:gd name="connsiteY20" fmla="*/ 6061440 h 6392559"/>
              <a:gd name="connsiteX21" fmla="*/ 9757415 w 10901897"/>
              <a:gd name="connsiteY21" fmla="*/ 6067038 h 6392559"/>
              <a:gd name="connsiteX22" fmla="*/ 9679337 w 10901897"/>
              <a:gd name="connsiteY22" fmla="*/ 6074432 h 6392559"/>
              <a:gd name="connsiteX23" fmla="*/ 9651603 w 10901897"/>
              <a:gd name="connsiteY23" fmla="*/ 6083596 h 6392559"/>
              <a:gd name="connsiteX24" fmla="*/ 9611575 w 10901897"/>
              <a:gd name="connsiteY24" fmla="*/ 6092119 h 6392559"/>
              <a:gd name="connsiteX25" fmla="*/ 9542424 w 10901897"/>
              <a:gd name="connsiteY25" fmla="*/ 6112083 h 6392559"/>
              <a:gd name="connsiteX26" fmla="*/ 9475463 w 10901897"/>
              <a:gd name="connsiteY26" fmla="*/ 6121988 h 6392559"/>
              <a:gd name="connsiteX27" fmla="*/ 9430317 w 10901897"/>
              <a:gd name="connsiteY27" fmla="*/ 6125030 h 6392559"/>
              <a:gd name="connsiteX28" fmla="*/ 9423751 w 10901897"/>
              <a:gd name="connsiteY28" fmla="*/ 6124970 h 6392559"/>
              <a:gd name="connsiteX29" fmla="*/ 9369168 w 10901897"/>
              <a:gd name="connsiteY29" fmla="*/ 6116518 h 6392559"/>
              <a:gd name="connsiteX30" fmla="*/ 9364297 w 10901897"/>
              <a:gd name="connsiteY30" fmla="*/ 6121904 h 6392559"/>
              <a:gd name="connsiteX31" fmla="*/ 9347493 w 10901897"/>
              <a:gd name="connsiteY31" fmla="*/ 6127809 h 6392559"/>
              <a:gd name="connsiteX32" fmla="*/ 9332718 w 10901897"/>
              <a:gd name="connsiteY32" fmla="*/ 6122099 h 6392559"/>
              <a:gd name="connsiteX33" fmla="*/ 9264167 w 10901897"/>
              <a:gd name="connsiteY33" fmla="*/ 6113395 h 6392559"/>
              <a:gd name="connsiteX34" fmla="*/ 9164094 w 10901897"/>
              <a:gd name="connsiteY34" fmla="*/ 6106665 h 6392559"/>
              <a:gd name="connsiteX35" fmla="*/ 9148800 w 10901897"/>
              <a:gd name="connsiteY35" fmla="*/ 6100797 h 6392559"/>
              <a:gd name="connsiteX36" fmla="*/ 9050458 w 10901897"/>
              <a:gd name="connsiteY36" fmla="*/ 6088585 h 6392559"/>
              <a:gd name="connsiteX37" fmla="*/ 8999058 w 10901897"/>
              <a:gd name="connsiteY37" fmla="*/ 6087962 h 6392559"/>
              <a:gd name="connsiteX38" fmla="*/ 8993554 w 10901897"/>
              <a:gd name="connsiteY38" fmla="*/ 6094005 h 6392559"/>
              <a:gd name="connsiteX39" fmla="*/ 8978351 w 10901897"/>
              <a:gd name="connsiteY39" fmla="*/ 6092992 h 6392559"/>
              <a:gd name="connsiteX40" fmla="*/ 8974307 w 10901897"/>
              <a:gd name="connsiteY40" fmla="*/ 6094003 h 6392559"/>
              <a:gd name="connsiteX41" fmla="*/ 8951126 w 10901897"/>
              <a:gd name="connsiteY41" fmla="*/ 6098522 h 6392559"/>
              <a:gd name="connsiteX42" fmla="*/ 8946415 w 10901897"/>
              <a:gd name="connsiteY42" fmla="*/ 6087573 h 6392559"/>
              <a:gd name="connsiteX43" fmla="*/ 8939487 w 10901897"/>
              <a:gd name="connsiteY43" fmla="*/ 6086237 h 6392559"/>
              <a:gd name="connsiteX44" fmla="*/ 8687743 w 10901897"/>
              <a:gd name="connsiteY44" fmla="*/ 6095028 h 6392559"/>
              <a:gd name="connsiteX45" fmla="*/ 8666518 w 10901897"/>
              <a:gd name="connsiteY45" fmla="*/ 6105968 h 6392559"/>
              <a:gd name="connsiteX46" fmla="*/ 8599556 w 10901897"/>
              <a:gd name="connsiteY46" fmla="*/ 6115874 h 6392559"/>
              <a:gd name="connsiteX47" fmla="*/ 8554411 w 10901897"/>
              <a:gd name="connsiteY47" fmla="*/ 6118916 h 6392559"/>
              <a:gd name="connsiteX48" fmla="*/ 8547844 w 10901897"/>
              <a:gd name="connsiteY48" fmla="*/ 6118855 h 6392559"/>
              <a:gd name="connsiteX49" fmla="*/ 8493261 w 10901897"/>
              <a:gd name="connsiteY49" fmla="*/ 6110403 h 6392559"/>
              <a:gd name="connsiteX50" fmla="*/ 8488390 w 10901897"/>
              <a:gd name="connsiteY50" fmla="*/ 6115790 h 6392559"/>
              <a:gd name="connsiteX51" fmla="*/ 8471586 w 10901897"/>
              <a:gd name="connsiteY51" fmla="*/ 6121694 h 6392559"/>
              <a:gd name="connsiteX52" fmla="*/ 8456812 w 10901897"/>
              <a:gd name="connsiteY52" fmla="*/ 6115985 h 6392559"/>
              <a:gd name="connsiteX53" fmla="*/ 8388259 w 10901897"/>
              <a:gd name="connsiteY53" fmla="*/ 6107281 h 6392559"/>
              <a:gd name="connsiteX54" fmla="*/ 8370697 w 10901897"/>
              <a:gd name="connsiteY54" fmla="*/ 6106099 h 6392559"/>
              <a:gd name="connsiteX55" fmla="*/ 7639559 w 10901897"/>
              <a:gd name="connsiteY55" fmla="*/ 6131631 h 6392559"/>
              <a:gd name="connsiteX56" fmla="*/ 7007522 w 10901897"/>
              <a:gd name="connsiteY56" fmla="*/ 6153702 h 6392559"/>
              <a:gd name="connsiteX57" fmla="*/ 6591224 w 10901897"/>
              <a:gd name="connsiteY57" fmla="*/ 6168240 h 6392559"/>
              <a:gd name="connsiteX58" fmla="*/ 6557964 w 10901897"/>
              <a:gd name="connsiteY58" fmla="*/ 6169581 h 6392559"/>
              <a:gd name="connsiteX59" fmla="*/ 6355814 w 10901897"/>
              <a:gd name="connsiteY59" fmla="*/ 6176726 h 6392559"/>
              <a:gd name="connsiteX60" fmla="*/ 6354404 w 10901897"/>
              <a:gd name="connsiteY60" fmla="*/ 6176510 h 6392559"/>
              <a:gd name="connsiteX61" fmla="*/ 4018045 w 10901897"/>
              <a:gd name="connsiteY61" fmla="*/ 6258097 h 6392559"/>
              <a:gd name="connsiteX62" fmla="*/ 168026 w 10901897"/>
              <a:gd name="connsiteY62" fmla="*/ 6392543 h 6392559"/>
              <a:gd name="connsiteX63" fmla="*/ 130799 w 10901897"/>
              <a:gd name="connsiteY63" fmla="*/ 6353320 h 6392559"/>
              <a:gd name="connsiteX64" fmla="*/ 27661 w 10901897"/>
              <a:gd name="connsiteY64" fmla="*/ 3399836 h 6392559"/>
              <a:gd name="connsiteX65" fmla="*/ 15046 w 10901897"/>
              <a:gd name="connsiteY65" fmla="*/ 3038605 h 6392559"/>
              <a:gd name="connsiteX66" fmla="*/ 0 w 10901897"/>
              <a:gd name="connsiteY66" fmla="*/ 2607737 h 6392559"/>
              <a:gd name="connsiteX67" fmla="*/ 0 w 10901897"/>
              <a:gd name="connsiteY67" fmla="*/ 41636 h 6392559"/>
              <a:gd name="connsiteX0" fmla="*/ 0 w 10901897"/>
              <a:gd name="connsiteY0" fmla="*/ 0 h 6350923"/>
              <a:gd name="connsiteX1" fmla="*/ 10697473 w 10901897"/>
              <a:gd name="connsiteY1" fmla="*/ 76156 h 6350923"/>
              <a:gd name="connsiteX2" fmla="*/ 10786370 w 10901897"/>
              <a:gd name="connsiteY2" fmla="*/ 2620940 h 6350923"/>
              <a:gd name="connsiteX3" fmla="*/ 10798579 w 10901897"/>
              <a:gd name="connsiteY3" fmla="*/ 2970560 h 6350923"/>
              <a:gd name="connsiteX4" fmla="*/ 10901717 w 10901897"/>
              <a:gd name="connsiteY4" fmla="*/ 5924045 h 6350923"/>
              <a:gd name="connsiteX5" fmla="*/ 10901714 w 10901897"/>
              <a:gd name="connsiteY5" fmla="*/ 5924050 h 6350923"/>
              <a:gd name="connsiteX6" fmla="*/ 10901897 w 10901897"/>
              <a:gd name="connsiteY6" fmla="*/ 5929205 h 6350923"/>
              <a:gd name="connsiteX7" fmla="*/ 10893816 w 10901897"/>
              <a:gd name="connsiteY7" fmla="*/ 5943201 h 6350923"/>
              <a:gd name="connsiteX8" fmla="*/ 10887323 w 10901897"/>
              <a:gd name="connsiteY8" fmla="*/ 5958939 h 6350923"/>
              <a:gd name="connsiteX9" fmla="*/ 10881845 w 10901897"/>
              <a:gd name="connsiteY9" fmla="*/ 5963929 h 6350923"/>
              <a:gd name="connsiteX10" fmla="*/ 10876220 w 10901897"/>
              <a:gd name="connsiteY10" fmla="*/ 5973669 h 6350923"/>
              <a:gd name="connsiteX11" fmla="*/ 10867702 w 10901897"/>
              <a:gd name="connsiteY11" fmla="*/ 5973961 h 6350923"/>
              <a:gd name="connsiteX12" fmla="*/ 10857541 w 10901897"/>
              <a:gd name="connsiteY12" fmla="*/ 5977621 h 6350923"/>
              <a:gd name="connsiteX13" fmla="*/ 10832053 w 10901897"/>
              <a:gd name="connsiteY13" fmla="*/ 5978511 h 6350923"/>
              <a:gd name="connsiteX14" fmla="*/ 10831546 w 10901897"/>
              <a:gd name="connsiteY14" fmla="*/ 5979717 h 6350923"/>
              <a:gd name="connsiteX15" fmla="*/ 10791337 w 10901897"/>
              <a:gd name="connsiteY15" fmla="*/ 6008340 h 6350923"/>
              <a:gd name="connsiteX16" fmla="*/ 10711793 w 10901897"/>
              <a:gd name="connsiteY16" fmla="*/ 5982710 h 6350923"/>
              <a:gd name="connsiteX17" fmla="*/ 9935449 w 10901897"/>
              <a:gd name="connsiteY17" fmla="*/ 6009821 h 6350923"/>
              <a:gd name="connsiteX18" fmla="*/ 9922087 w 10901897"/>
              <a:gd name="connsiteY18" fmla="*/ 6014476 h 6350923"/>
              <a:gd name="connsiteX19" fmla="*/ 9889965 w 10901897"/>
              <a:gd name="connsiteY19" fmla="*/ 6019804 h 6350923"/>
              <a:gd name="connsiteX20" fmla="*/ 9757415 w 10901897"/>
              <a:gd name="connsiteY20" fmla="*/ 6025402 h 6350923"/>
              <a:gd name="connsiteX21" fmla="*/ 9679337 w 10901897"/>
              <a:gd name="connsiteY21" fmla="*/ 6032796 h 6350923"/>
              <a:gd name="connsiteX22" fmla="*/ 9651603 w 10901897"/>
              <a:gd name="connsiteY22" fmla="*/ 6041960 h 6350923"/>
              <a:gd name="connsiteX23" fmla="*/ 9611575 w 10901897"/>
              <a:gd name="connsiteY23" fmla="*/ 6050483 h 6350923"/>
              <a:gd name="connsiteX24" fmla="*/ 9542424 w 10901897"/>
              <a:gd name="connsiteY24" fmla="*/ 6070447 h 6350923"/>
              <a:gd name="connsiteX25" fmla="*/ 9475463 w 10901897"/>
              <a:gd name="connsiteY25" fmla="*/ 6080352 h 6350923"/>
              <a:gd name="connsiteX26" fmla="*/ 9430317 w 10901897"/>
              <a:gd name="connsiteY26" fmla="*/ 6083394 h 6350923"/>
              <a:gd name="connsiteX27" fmla="*/ 9423751 w 10901897"/>
              <a:gd name="connsiteY27" fmla="*/ 6083334 h 6350923"/>
              <a:gd name="connsiteX28" fmla="*/ 9369168 w 10901897"/>
              <a:gd name="connsiteY28" fmla="*/ 6074882 h 6350923"/>
              <a:gd name="connsiteX29" fmla="*/ 9364297 w 10901897"/>
              <a:gd name="connsiteY29" fmla="*/ 6080268 h 6350923"/>
              <a:gd name="connsiteX30" fmla="*/ 9347493 w 10901897"/>
              <a:gd name="connsiteY30" fmla="*/ 6086173 h 6350923"/>
              <a:gd name="connsiteX31" fmla="*/ 9332718 w 10901897"/>
              <a:gd name="connsiteY31" fmla="*/ 6080463 h 6350923"/>
              <a:gd name="connsiteX32" fmla="*/ 9264167 w 10901897"/>
              <a:gd name="connsiteY32" fmla="*/ 6071759 h 6350923"/>
              <a:gd name="connsiteX33" fmla="*/ 9164094 w 10901897"/>
              <a:gd name="connsiteY33" fmla="*/ 6065029 h 6350923"/>
              <a:gd name="connsiteX34" fmla="*/ 9148800 w 10901897"/>
              <a:gd name="connsiteY34" fmla="*/ 6059161 h 6350923"/>
              <a:gd name="connsiteX35" fmla="*/ 9050458 w 10901897"/>
              <a:gd name="connsiteY35" fmla="*/ 6046949 h 6350923"/>
              <a:gd name="connsiteX36" fmla="*/ 8999058 w 10901897"/>
              <a:gd name="connsiteY36" fmla="*/ 6046326 h 6350923"/>
              <a:gd name="connsiteX37" fmla="*/ 8993554 w 10901897"/>
              <a:gd name="connsiteY37" fmla="*/ 6052369 h 6350923"/>
              <a:gd name="connsiteX38" fmla="*/ 8978351 w 10901897"/>
              <a:gd name="connsiteY38" fmla="*/ 6051356 h 6350923"/>
              <a:gd name="connsiteX39" fmla="*/ 8974307 w 10901897"/>
              <a:gd name="connsiteY39" fmla="*/ 6052367 h 6350923"/>
              <a:gd name="connsiteX40" fmla="*/ 8951126 w 10901897"/>
              <a:gd name="connsiteY40" fmla="*/ 6056886 h 6350923"/>
              <a:gd name="connsiteX41" fmla="*/ 8946415 w 10901897"/>
              <a:gd name="connsiteY41" fmla="*/ 6045937 h 6350923"/>
              <a:gd name="connsiteX42" fmla="*/ 8939487 w 10901897"/>
              <a:gd name="connsiteY42" fmla="*/ 6044601 h 6350923"/>
              <a:gd name="connsiteX43" fmla="*/ 8687743 w 10901897"/>
              <a:gd name="connsiteY43" fmla="*/ 6053392 h 6350923"/>
              <a:gd name="connsiteX44" fmla="*/ 8666518 w 10901897"/>
              <a:gd name="connsiteY44" fmla="*/ 6064332 h 6350923"/>
              <a:gd name="connsiteX45" fmla="*/ 8599556 w 10901897"/>
              <a:gd name="connsiteY45" fmla="*/ 6074238 h 6350923"/>
              <a:gd name="connsiteX46" fmla="*/ 8554411 w 10901897"/>
              <a:gd name="connsiteY46" fmla="*/ 6077280 h 6350923"/>
              <a:gd name="connsiteX47" fmla="*/ 8547844 w 10901897"/>
              <a:gd name="connsiteY47" fmla="*/ 6077219 h 6350923"/>
              <a:gd name="connsiteX48" fmla="*/ 8493261 w 10901897"/>
              <a:gd name="connsiteY48" fmla="*/ 6068767 h 6350923"/>
              <a:gd name="connsiteX49" fmla="*/ 8488390 w 10901897"/>
              <a:gd name="connsiteY49" fmla="*/ 6074154 h 6350923"/>
              <a:gd name="connsiteX50" fmla="*/ 8471586 w 10901897"/>
              <a:gd name="connsiteY50" fmla="*/ 6080058 h 6350923"/>
              <a:gd name="connsiteX51" fmla="*/ 8456812 w 10901897"/>
              <a:gd name="connsiteY51" fmla="*/ 6074349 h 6350923"/>
              <a:gd name="connsiteX52" fmla="*/ 8388259 w 10901897"/>
              <a:gd name="connsiteY52" fmla="*/ 6065645 h 6350923"/>
              <a:gd name="connsiteX53" fmla="*/ 8370697 w 10901897"/>
              <a:gd name="connsiteY53" fmla="*/ 6064463 h 6350923"/>
              <a:gd name="connsiteX54" fmla="*/ 7639559 w 10901897"/>
              <a:gd name="connsiteY54" fmla="*/ 6089995 h 6350923"/>
              <a:gd name="connsiteX55" fmla="*/ 7007522 w 10901897"/>
              <a:gd name="connsiteY55" fmla="*/ 6112066 h 6350923"/>
              <a:gd name="connsiteX56" fmla="*/ 6591224 w 10901897"/>
              <a:gd name="connsiteY56" fmla="*/ 6126604 h 6350923"/>
              <a:gd name="connsiteX57" fmla="*/ 6557964 w 10901897"/>
              <a:gd name="connsiteY57" fmla="*/ 6127945 h 6350923"/>
              <a:gd name="connsiteX58" fmla="*/ 6355814 w 10901897"/>
              <a:gd name="connsiteY58" fmla="*/ 6135090 h 6350923"/>
              <a:gd name="connsiteX59" fmla="*/ 6354404 w 10901897"/>
              <a:gd name="connsiteY59" fmla="*/ 6134874 h 6350923"/>
              <a:gd name="connsiteX60" fmla="*/ 4018045 w 10901897"/>
              <a:gd name="connsiteY60" fmla="*/ 6216461 h 6350923"/>
              <a:gd name="connsiteX61" fmla="*/ 168026 w 10901897"/>
              <a:gd name="connsiteY61" fmla="*/ 6350907 h 6350923"/>
              <a:gd name="connsiteX62" fmla="*/ 130799 w 10901897"/>
              <a:gd name="connsiteY62" fmla="*/ 6311684 h 6350923"/>
              <a:gd name="connsiteX63" fmla="*/ 27661 w 10901897"/>
              <a:gd name="connsiteY63" fmla="*/ 3358200 h 6350923"/>
              <a:gd name="connsiteX64" fmla="*/ 15046 w 10901897"/>
              <a:gd name="connsiteY64" fmla="*/ 2996969 h 6350923"/>
              <a:gd name="connsiteX65" fmla="*/ 0 w 10901897"/>
              <a:gd name="connsiteY65" fmla="*/ 2566101 h 6350923"/>
              <a:gd name="connsiteX66" fmla="*/ 0 w 10901897"/>
              <a:gd name="connsiteY66" fmla="*/ 0 h 6350923"/>
              <a:gd name="connsiteX0" fmla="*/ 0 w 10901897"/>
              <a:gd name="connsiteY0" fmla="*/ 0 h 6350923"/>
              <a:gd name="connsiteX1" fmla="*/ 10786370 w 10901897"/>
              <a:gd name="connsiteY1" fmla="*/ 2620940 h 6350923"/>
              <a:gd name="connsiteX2" fmla="*/ 10798579 w 10901897"/>
              <a:gd name="connsiteY2" fmla="*/ 2970560 h 6350923"/>
              <a:gd name="connsiteX3" fmla="*/ 10901717 w 10901897"/>
              <a:gd name="connsiteY3" fmla="*/ 5924045 h 6350923"/>
              <a:gd name="connsiteX4" fmla="*/ 10901714 w 10901897"/>
              <a:gd name="connsiteY4" fmla="*/ 5924050 h 6350923"/>
              <a:gd name="connsiteX5" fmla="*/ 10901897 w 10901897"/>
              <a:gd name="connsiteY5" fmla="*/ 5929205 h 6350923"/>
              <a:gd name="connsiteX6" fmla="*/ 10893816 w 10901897"/>
              <a:gd name="connsiteY6" fmla="*/ 5943201 h 6350923"/>
              <a:gd name="connsiteX7" fmla="*/ 10887323 w 10901897"/>
              <a:gd name="connsiteY7" fmla="*/ 5958939 h 6350923"/>
              <a:gd name="connsiteX8" fmla="*/ 10881845 w 10901897"/>
              <a:gd name="connsiteY8" fmla="*/ 5963929 h 6350923"/>
              <a:gd name="connsiteX9" fmla="*/ 10876220 w 10901897"/>
              <a:gd name="connsiteY9" fmla="*/ 5973669 h 6350923"/>
              <a:gd name="connsiteX10" fmla="*/ 10867702 w 10901897"/>
              <a:gd name="connsiteY10" fmla="*/ 5973961 h 6350923"/>
              <a:gd name="connsiteX11" fmla="*/ 10857541 w 10901897"/>
              <a:gd name="connsiteY11" fmla="*/ 5977621 h 6350923"/>
              <a:gd name="connsiteX12" fmla="*/ 10832053 w 10901897"/>
              <a:gd name="connsiteY12" fmla="*/ 5978511 h 6350923"/>
              <a:gd name="connsiteX13" fmla="*/ 10831546 w 10901897"/>
              <a:gd name="connsiteY13" fmla="*/ 5979717 h 6350923"/>
              <a:gd name="connsiteX14" fmla="*/ 10791337 w 10901897"/>
              <a:gd name="connsiteY14" fmla="*/ 6008340 h 6350923"/>
              <a:gd name="connsiteX15" fmla="*/ 10711793 w 10901897"/>
              <a:gd name="connsiteY15" fmla="*/ 5982710 h 6350923"/>
              <a:gd name="connsiteX16" fmla="*/ 9935449 w 10901897"/>
              <a:gd name="connsiteY16" fmla="*/ 6009821 h 6350923"/>
              <a:gd name="connsiteX17" fmla="*/ 9922087 w 10901897"/>
              <a:gd name="connsiteY17" fmla="*/ 6014476 h 6350923"/>
              <a:gd name="connsiteX18" fmla="*/ 9889965 w 10901897"/>
              <a:gd name="connsiteY18" fmla="*/ 6019804 h 6350923"/>
              <a:gd name="connsiteX19" fmla="*/ 9757415 w 10901897"/>
              <a:gd name="connsiteY19" fmla="*/ 6025402 h 6350923"/>
              <a:gd name="connsiteX20" fmla="*/ 9679337 w 10901897"/>
              <a:gd name="connsiteY20" fmla="*/ 6032796 h 6350923"/>
              <a:gd name="connsiteX21" fmla="*/ 9651603 w 10901897"/>
              <a:gd name="connsiteY21" fmla="*/ 6041960 h 6350923"/>
              <a:gd name="connsiteX22" fmla="*/ 9611575 w 10901897"/>
              <a:gd name="connsiteY22" fmla="*/ 6050483 h 6350923"/>
              <a:gd name="connsiteX23" fmla="*/ 9542424 w 10901897"/>
              <a:gd name="connsiteY23" fmla="*/ 6070447 h 6350923"/>
              <a:gd name="connsiteX24" fmla="*/ 9475463 w 10901897"/>
              <a:gd name="connsiteY24" fmla="*/ 6080352 h 6350923"/>
              <a:gd name="connsiteX25" fmla="*/ 9430317 w 10901897"/>
              <a:gd name="connsiteY25" fmla="*/ 6083394 h 6350923"/>
              <a:gd name="connsiteX26" fmla="*/ 9423751 w 10901897"/>
              <a:gd name="connsiteY26" fmla="*/ 6083334 h 6350923"/>
              <a:gd name="connsiteX27" fmla="*/ 9369168 w 10901897"/>
              <a:gd name="connsiteY27" fmla="*/ 6074882 h 6350923"/>
              <a:gd name="connsiteX28" fmla="*/ 9364297 w 10901897"/>
              <a:gd name="connsiteY28" fmla="*/ 6080268 h 6350923"/>
              <a:gd name="connsiteX29" fmla="*/ 9347493 w 10901897"/>
              <a:gd name="connsiteY29" fmla="*/ 6086173 h 6350923"/>
              <a:gd name="connsiteX30" fmla="*/ 9332718 w 10901897"/>
              <a:gd name="connsiteY30" fmla="*/ 6080463 h 6350923"/>
              <a:gd name="connsiteX31" fmla="*/ 9264167 w 10901897"/>
              <a:gd name="connsiteY31" fmla="*/ 6071759 h 6350923"/>
              <a:gd name="connsiteX32" fmla="*/ 9164094 w 10901897"/>
              <a:gd name="connsiteY32" fmla="*/ 6065029 h 6350923"/>
              <a:gd name="connsiteX33" fmla="*/ 9148800 w 10901897"/>
              <a:gd name="connsiteY33" fmla="*/ 6059161 h 6350923"/>
              <a:gd name="connsiteX34" fmla="*/ 9050458 w 10901897"/>
              <a:gd name="connsiteY34" fmla="*/ 6046949 h 6350923"/>
              <a:gd name="connsiteX35" fmla="*/ 8999058 w 10901897"/>
              <a:gd name="connsiteY35" fmla="*/ 6046326 h 6350923"/>
              <a:gd name="connsiteX36" fmla="*/ 8993554 w 10901897"/>
              <a:gd name="connsiteY36" fmla="*/ 6052369 h 6350923"/>
              <a:gd name="connsiteX37" fmla="*/ 8978351 w 10901897"/>
              <a:gd name="connsiteY37" fmla="*/ 6051356 h 6350923"/>
              <a:gd name="connsiteX38" fmla="*/ 8974307 w 10901897"/>
              <a:gd name="connsiteY38" fmla="*/ 6052367 h 6350923"/>
              <a:gd name="connsiteX39" fmla="*/ 8951126 w 10901897"/>
              <a:gd name="connsiteY39" fmla="*/ 6056886 h 6350923"/>
              <a:gd name="connsiteX40" fmla="*/ 8946415 w 10901897"/>
              <a:gd name="connsiteY40" fmla="*/ 6045937 h 6350923"/>
              <a:gd name="connsiteX41" fmla="*/ 8939487 w 10901897"/>
              <a:gd name="connsiteY41" fmla="*/ 6044601 h 6350923"/>
              <a:gd name="connsiteX42" fmla="*/ 8687743 w 10901897"/>
              <a:gd name="connsiteY42" fmla="*/ 6053392 h 6350923"/>
              <a:gd name="connsiteX43" fmla="*/ 8666518 w 10901897"/>
              <a:gd name="connsiteY43" fmla="*/ 6064332 h 6350923"/>
              <a:gd name="connsiteX44" fmla="*/ 8599556 w 10901897"/>
              <a:gd name="connsiteY44" fmla="*/ 6074238 h 6350923"/>
              <a:gd name="connsiteX45" fmla="*/ 8554411 w 10901897"/>
              <a:gd name="connsiteY45" fmla="*/ 6077280 h 6350923"/>
              <a:gd name="connsiteX46" fmla="*/ 8547844 w 10901897"/>
              <a:gd name="connsiteY46" fmla="*/ 6077219 h 6350923"/>
              <a:gd name="connsiteX47" fmla="*/ 8493261 w 10901897"/>
              <a:gd name="connsiteY47" fmla="*/ 6068767 h 6350923"/>
              <a:gd name="connsiteX48" fmla="*/ 8488390 w 10901897"/>
              <a:gd name="connsiteY48" fmla="*/ 6074154 h 6350923"/>
              <a:gd name="connsiteX49" fmla="*/ 8471586 w 10901897"/>
              <a:gd name="connsiteY49" fmla="*/ 6080058 h 6350923"/>
              <a:gd name="connsiteX50" fmla="*/ 8456812 w 10901897"/>
              <a:gd name="connsiteY50" fmla="*/ 6074349 h 6350923"/>
              <a:gd name="connsiteX51" fmla="*/ 8388259 w 10901897"/>
              <a:gd name="connsiteY51" fmla="*/ 6065645 h 6350923"/>
              <a:gd name="connsiteX52" fmla="*/ 8370697 w 10901897"/>
              <a:gd name="connsiteY52" fmla="*/ 6064463 h 6350923"/>
              <a:gd name="connsiteX53" fmla="*/ 7639559 w 10901897"/>
              <a:gd name="connsiteY53" fmla="*/ 6089995 h 6350923"/>
              <a:gd name="connsiteX54" fmla="*/ 7007522 w 10901897"/>
              <a:gd name="connsiteY54" fmla="*/ 6112066 h 6350923"/>
              <a:gd name="connsiteX55" fmla="*/ 6591224 w 10901897"/>
              <a:gd name="connsiteY55" fmla="*/ 6126604 h 6350923"/>
              <a:gd name="connsiteX56" fmla="*/ 6557964 w 10901897"/>
              <a:gd name="connsiteY56" fmla="*/ 6127945 h 6350923"/>
              <a:gd name="connsiteX57" fmla="*/ 6355814 w 10901897"/>
              <a:gd name="connsiteY57" fmla="*/ 6135090 h 6350923"/>
              <a:gd name="connsiteX58" fmla="*/ 6354404 w 10901897"/>
              <a:gd name="connsiteY58" fmla="*/ 6134874 h 6350923"/>
              <a:gd name="connsiteX59" fmla="*/ 4018045 w 10901897"/>
              <a:gd name="connsiteY59" fmla="*/ 6216461 h 6350923"/>
              <a:gd name="connsiteX60" fmla="*/ 168026 w 10901897"/>
              <a:gd name="connsiteY60" fmla="*/ 6350907 h 6350923"/>
              <a:gd name="connsiteX61" fmla="*/ 130799 w 10901897"/>
              <a:gd name="connsiteY61" fmla="*/ 6311684 h 6350923"/>
              <a:gd name="connsiteX62" fmla="*/ 27661 w 10901897"/>
              <a:gd name="connsiteY62" fmla="*/ 3358200 h 6350923"/>
              <a:gd name="connsiteX63" fmla="*/ 15046 w 10901897"/>
              <a:gd name="connsiteY63" fmla="*/ 2996969 h 6350923"/>
              <a:gd name="connsiteX64" fmla="*/ 0 w 10901897"/>
              <a:gd name="connsiteY64" fmla="*/ 2566101 h 6350923"/>
              <a:gd name="connsiteX65" fmla="*/ 0 w 10901897"/>
              <a:gd name="connsiteY65" fmla="*/ 0 h 6350923"/>
              <a:gd name="connsiteX0" fmla="*/ 0 w 10901897"/>
              <a:gd name="connsiteY0" fmla="*/ 0 h 3784822"/>
              <a:gd name="connsiteX1" fmla="*/ 10786370 w 10901897"/>
              <a:gd name="connsiteY1" fmla="*/ 54839 h 3784822"/>
              <a:gd name="connsiteX2" fmla="*/ 10798579 w 10901897"/>
              <a:gd name="connsiteY2" fmla="*/ 404459 h 3784822"/>
              <a:gd name="connsiteX3" fmla="*/ 10901717 w 10901897"/>
              <a:gd name="connsiteY3" fmla="*/ 3357944 h 3784822"/>
              <a:gd name="connsiteX4" fmla="*/ 10901714 w 10901897"/>
              <a:gd name="connsiteY4" fmla="*/ 3357949 h 3784822"/>
              <a:gd name="connsiteX5" fmla="*/ 10901897 w 10901897"/>
              <a:gd name="connsiteY5" fmla="*/ 3363104 h 3784822"/>
              <a:gd name="connsiteX6" fmla="*/ 10893816 w 10901897"/>
              <a:gd name="connsiteY6" fmla="*/ 3377100 h 3784822"/>
              <a:gd name="connsiteX7" fmla="*/ 10887323 w 10901897"/>
              <a:gd name="connsiteY7" fmla="*/ 3392838 h 3784822"/>
              <a:gd name="connsiteX8" fmla="*/ 10881845 w 10901897"/>
              <a:gd name="connsiteY8" fmla="*/ 3397828 h 3784822"/>
              <a:gd name="connsiteX9" fmla="*/ 10876220 w 10901897"/>
              <a:gd name="connsiteY9" fmla="*/ 3407568 h 3784822"/>
              <a:gd name="connsiteX10" fmla="*/ 10867702 w 10901897"/>
              <a:gd name="connsiteY10" fmla="*/ 3407860 h 3784822"/>
              <a:gd name="connsiteX11" fmla="*/ 10857541 w 10901897"/>
              <a:gd name="connsiteY11" fmla="*/ 3411520 h 3784822"/>
              <a:gd name="connsiteX12" fmla="*/ 10832053 w 10901897"/>
              <a:gd name="connsiteY12" fmla="*/ 3412410 h 3784822"/>
              <a:gd name="connsiteX13" fmla="*/ 10831546 w 10901897"/>
              <a:gd name="connsiteY13" fmla="*/ 3413616 h 3784822"/>
              <a:gd name="connsiteX14" fmla="*/ 10791337 w 10901897"/>
              <a:gd name="connsiteY14" fmla="*/ 3442239 h 3784822"/>
              <a:gd name="connsiteX15" fmla="*/ 10711793 w 10901897"/>
              <a:gd name="connsiteY15" fmla="*/ 3416609 h 3784822"/>
              <a:gd name="connsiteX16" fmla="*/ 9935449 w 10901897"/>
              <a:gd name="connsiteY16" fmla="*/ 3443720 h 3784822"/>
              <a:gd name="connsiteX17" fmla="*/ 9922087 w 10901897"/>
              <a:gd name="connsiteY17" fmla="*/ 3448375 h 3784822"/>
              <a:gd name="connsiteX18" fmla="*/ 9889965 w 10901897"/>
              <a:gd name="connsiteY18" fmla="*/ 3453703 h 3784822"/>
              <a:gd name="connsiteX19" fmla="*/ 9757415 w 10901897"/>
              <a:gd name="connsiteY19" fmla="*/ 3459301 h 3784822"/>
              <a:gd name="connsiteX20" fmla="*/ 9679337 w 10901897"/>
              <a:gd name="connsiteY20" fmla="*/ 3466695 h 3784822"/>
              <a:gd name="connsiteX21" fmla="*/ 9651603 w 10901897"/>
              <a:gd name="connsiteY21" fmla="*/ 3475859 h 3784822"/>
              <a:gd name="connsiteX22" fmla="*/ 9611575 w 10901897"/>
              <a:gd name="connsiteY22" fmla="*/ 3484382 h 3784822"/>
              <a:gd name="connsiteX23" fmla="*/ 9542424 w 10901897"/>
              <a:gd name="connsiteY23" fmla="*/ 3504346 h 3784822"/>
              <a:gd name="connsiteX24" fmla="*/ 9475463 w 10901897"/>
              <a:gd name="connsiteY24" fmla="*/ 3514251 h 3784822"/>
              <a:gd name="connsiteX25" fmla="*/ 9430317 w 10901897"/>
              <a:gd name="connsiteY25" fmla="*/ 3517293 h 3784822"/>
              <a:gd name="connsiteX26" fmla="*/ 9423751 w 10901897"/>
              <a:gd name="connsiteY26" fmla="*/ 3517233 h 3784822"/>
              <a:gd name="connsiteX27" fmla="*/ 9369168 w 10901897"/>
              <a:gd name="connsiteY27" fmla="*/ 3508781 h 3784822"/>
              <a:gd name="connsiteX28" fmla="*/ 9364297 w 10901897"/>
              <a:gd name="connsiteY28" fmla="*/ 3514167 h 3784822"/>
              <a:gd name="connsiteX29" fmla="*/ 9347493 w 10901897"/>
              <a:gd name="connsiteY29" fmla="*/ 3520072 h 3784822"/>
              <a:gd name="connsiteX30" fmla="*/ 9332718 w 10901897"/>
              <a:gd name="connsiteY30" fmla="*/ 3514362 h 3784822"/>
              <a:gd name="connsiteX31" fmla="*/ 9264167 w 10901897"/>
              <a:gd name="connsiteY31" fmla="*/ 3505658 h 3784822"/>
              <a:gd name="connsiteX32" fmla="*/ 9164094 w 10901897"/>
              <a:gd name="connsiteY32" fmla="*/ 3498928 h 3784822"/>
              <a:gd name="connsiteX33" fmla="*/ 9148800 w 10901897"/>
              <a:gd name="connsiteY33" fmla="*/ 3493060 h 3784822"/>
              <a:gd name="connsiteX34" fmla="*/ 9050458 w 10901897"/>
              <a:gd name="connsiteY34" fmla="*/ 3480848 h 3784822"/>
              <a:gd name="connsiteX35" fmla="*/ 8999058 w 10901897"/>
              <a:gd name="connsiteY35" fmla="*/ 3480225 h 3784822"/>
              <a:gd name="connsiteX36" fmla="*/ 8993554 w 10901897"/>
              <a:gd name="connsiteY36" fmla="*/ 3486268 h 3784822"/>
              <a:gd name="connsiteX37" fmla="*/ 8978351 w 10901897"/>
              <a:gd name="connsiteY37" fmla="*/ 3485255 h 3784822"/>
              <a:gd name="connsiteX38" fmla="*/ 8974307 w 10901897"/>
              <a:gd name="connsiteY38" fmla="*/ 3486266 h 3784822"/>
              <a:gd name="connsiteX39" fmla="*/ 8951126 w 10901897"/>
              <a:gd name="connsiteY39" fmla="*/ 3490785 h 3784822"/>
              <a:gd name="connsiteX40" fmla="*/ 8946415 w 10901897"/>
              <a:gd name="connsiteY40" fmla="*/ 3479836 h 3784822"/>
              <a:gd name="connsiteX41" fmla="*/ 8939487 w 10901897"/>
              <a:gd name="connsiteY41" fmla="*/ 3478500 h 3784822"/>
              <a:gd name="connsiteX42" fmla="*/ 8687743 w 10901897"/>
              <a:gd name="connsiteY42" fmla="*/ 3487291 h 3784822"/>
              <a:gd name="connsiteX43" fmla="*/ 8666518 w 10901897"/>
              <a:gd name="connsiteY43" fmla="*/ 3498231 h 3784822"/>
              <a:gd name="connsiteX44" fmla="*/ 8599556 w 10901897"/>
              <a:gd name="connsiteY44" fmla="*/ 3508137 h 3784822"/>
              <a:gd name="connsiteX45" fmla="*/ 8554411 w 10901897"/>
              <a:gd name="connsiteY45" fmla="*/ 3511179 h 3784822"/>
              <a:gd name="connsiteX46" fmla="*/ 8547844 w 10901897"/>
              <a:gd name="connsiteY46" fmla="*/ 3511118 h 3784822"/>
              <a:gd name="connsiteX47" fmla="*/ 8493261 w 10901897"/>
              <a:gd name="connsiteY47" fmla="*/ 3502666 h 3784822"/>
              <a:gd name="connsiteX48" fmla="*/ 8488390 w 10901897"/>
              <a:gd name="connsiteY48" fmla="*/ 3508053 h 3784822"/>
              <a:gd name="connsiteX49" fmla="*/ 8471586 w 10901897"/>
              <a:gd name="connsiteY49" fmla="*/ 3513957 h 3784822"/>
              <a:gd name="connsiteX50" fmla="*/ 8456812 w 10901897"/>
              <a:gd name="connsiteY50" fmla="*/ 3508248 h 3784822"/>
              <a:gd name="connsiteX51" fmla="*/ 8388259 w 10901897"/>
              <a:gd name="connsiteY51" fmla="*/ 3499544 h 3784822"/>
              <a:gd name="connsiteX52" fmla="*/ 8370697 w 10901897"/>
              <a:gd name="connsiteY52" fmla="*/ 3498362 h 3784822"/>
              <a:gd name="connsiteX53" fmla="*/ 7639559 w 10901897"/>
              <a:gd name="connsiteY53" fmla="*/ 3523894 h 3784822"/>
              <a:gd name="connsiteX54" fmla="*/ 7007522 w 10901897"/>
              <a:gd name="connsiteY54" fmla="*/ 3545965 h 3784822"/>
              <a:gd name="connsiteX55" fmla="*/ 6591224 w 10901897"/>
              <a:gd name="connsiteY55" fmla="*/ 3560503 h 3784822"/>
              <a:gd name="connsiteX56" fmla="*/ 6557964 w 10901897"/>
              <a:gd name="connsiteY56" fmla="*/ 3561844 h 3784822"/>
              <a:gd name="connsiteX57" fmla="*/ 6355814 w 10901897"/>
              <a:gd name="connsiteY57" fmla="*/ 3568989 h 3784822"/>
              <a:gd name="connsiteX58" fmla="*/ 6354404 w 10901897"/>
              <a:gd name="connsiteY58" fmla="*/ 3568773 h 3784822"/>
              <a:gd name="connsiteX59" fmla="*/ 4018045 w 10901897"/>
              <a:gd name="connsiteY59" fmla="*/ 3650360 h 3784822"/>
              <a:gd name="connsiteX60" fmla="*/ 168026 w 10901897"/>
              <a:gd name="connsiteY60" fmla="*/ 3784806 h 3784822"/>
              <a:gd name="connsiteX61" fmla="*/ 130799 w 10901897"/>
              <a:gd name="connsiteY61" fmla="*/ 3745583 h 3784822"/>
              <a:gd name="connsiteX62" fmla="*/ 27661 w 10901897"/>
              <a:gd name="connsiteY62" fmla="*/ 792099 h 3784822"/>
              <a:gd name="connsiteX63" fmla="*/ 15046 w 10901897"/>
              <a:gd name="connsiteY63" fmla="*/ 430868 h 3784822"/>
              <a:gd name="connsiteX64" fmla="*/ 0 w 10901897"/>
              <a:gd name="connsiteY64" fmla="*/ 0 h 3784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10901897" h="3784822">
                <a:moveTo>
                  <a:pt x="0" y="0"/>
                </a:moveTo>
                <a:lnTo>
                  <a:pt x="10786370" y="54839"/>
                </a:lnTo>
                <a:lnTo>
                  <a:pt x="10798579" y="404459"/>
                </a:lnTo>
                <a:lnTo>
                  <a:pt x="10901717" y="3357944"/>
                </a:lnTo>
                <a:cubicBezTo>
                  <a:pt x="10901716" y="3357946"/>
                  <a:pt x="10901715" y="3357947"/>
                  <a:pt x="10901714" y="3357949"/>
                </a:cubicBezTo>
                <a:lnTo>
                  <a:pt x="10901897" y="3363104"/>
                </a:lnTo>
                <a:lnTo>
                  <a:pt x="10893816" y="3377100"/>
                </a:lnTo>
                <a:lnTo>
                  <a:pt x="10887323" y="3392838"/>
                </a:lnTo>
                <a:lnTo>
                  <a:pt x="10881845" y="3397828"/>
                </a:lnTo>
                <a:lnTo>
                  <a:pt x="10876220" y="3407568"/>
                </a:lnTo>
                <a:lnTo>
                  <a:pt x="10867702" y="3407860"/>
                </a:lnTo>
                <a:lnTo>
                  <a:pt x="10857541" y="3411520"/>
                </a:lnTo>
                <a:lnTo>
                  <a:pt x="10832053" y="3412410"/>
                </a:lnTo>
                <a:lnTo>
                  <a:pt x="10831546" y="3413616"/>
                </a:lnTo>
                <a:cubicBezTo>
                  <a:pt x="10830474" y="3428173"/>
                  <a:pt x="10849082" y="3440222"/>
                  <a:pt x="10791337" y="3442239"/>
                </a:cubicBezTo>
                <a:lnTo>
                  <a:pt x="10711793" y="3416609"/>
                </a:lnTo>
                <a:lnTo>
                  <a:pt x="9935449" y="3443720"/>
                </a:lnTo>
                <a:lnTo>
                  <a:pt x="9922087" y="3448375"/>
                </a:lnTo>
                <a:cubicBezTo>
                  <a:pt x="9914905" y="3450370"/>
                  <a:pt x="9905005" y="3452335"/>
                  <a:pt x="9889965" y="3453703"/>
                </a:cubicBezTo>
                <a:cubicBezTo>
                  <a:pt x="9852034" y="3441054"/>
                  <a:pt x="9804605" y="3476443"/>
                  <a:pt x="9757415" y="3459301"/>
                </a:cubicBezTo>
                <a:cubicBezTo>
                  <a:pt x="9740263" y="3455349"/>
                  <a:pt x="9688392" y="3457516"/>
                  <a:pt x="9679337" y="3466695"/>
                </a:cubicBezTo>
                <a:cubicBezTo>
                  <a:pt x="9668677" y="3468953"/>
                  <a:pt x="9655780" y="3466201"/>
                  <a:pt x="9651603" y="3475859"/>
                </a:cubicBezTo>
                <a:cubicBezTo>
                  <a:pt x="9644330" y="3487550"/>
                  <a:pt x="9605022" y="3471055"/>
                  <a:pt x="9611575" y="3484382"/>
                </a:cubicBezTo>
                <a:cubicBezTo>
                  <a:pt x="9583699" y="3473111"/>
                  <a:pt x="9564458" y="3497726"/>
                  <a:pt x="9542424" y="3504346"/>
                </a:cubicBezTo>
                <a:lnTo>
                  <a:pt x="9475463" y="3514251"/>
                </a:lnTo>
                <a:lnTo>
                  <a:pt x="9430317" y="3517293"/>
                </a:lnTo>
                <a:lnTo>
                  <a:pt x="9423751" y="3517233"/>
                </a:lnTo>
                <a:lnTo>
                  <a:pt x="9369168" y="3508781"/>
                </a:lnTo>
                <a:cubicBezTo>
                  <a:pt x="9367971" y="3510714"/>
                  <a:pt x="9366331" y="3512530"/>
                  <a:pt x="9364297" y="3514167"/>
                </a:cubicBezTo>
                <a:lnTo>
                  <a:pt x="9347493" y="3520072"/>
                </a:lnTo>
                <a:lnTo>
                  <a:pt x="9332718" y="3514362"/>
                </a:lnTo>
                <a:lnTo>
                  <a:pt x="9264167" y="3505658"/>
                </a:lnTo>
                <a:lnTo>
                  <a:pt x="9164094" y="3498928"/>
                </a:lnTo>
                <a:lnTo>
                  <a:pt x="9148800" y="3493060"/>
                </a:lnTo>
                <a:cubicBezTo>
                  <a:pt x="9114162" y="3487240"/>
                  <a:pt x="9072940" y="3495967"/>
                  <a:pt x="9050458" y="3480848"/>
                </a:cubicBezTo>
                <a:lnTo>
                  <a:pt x="8999058" y="3480225"/>
                </a:lnTo>
                <a:lnTo>
                  <a:pt x="8993554" y="3486268"/>
                </a:lnTo>
                <a:lnTo>
                  <a:pt x="8978351" y="3485255"/>
                </a:lnTo>
                <a:lnTo>
                  <a:pt x="8974307" y="3486266"/>
                </a:lnTo>
                <a:cubicBezTo>
                  <a:pt x="8966590" y="3488228"/>
                  <a:pt x="8958927" y="3489959"/>
                  <a:pt x="8951126" y="3490785"/>
                </a:cubicBezTo>
                <a:cubicBezTo>
                  <a:pt x="8951758" y="3485238"/>
                  <a:pt x="8949842" y="3481846"/>
                  <a:pt x="8946415" y="3479836"/>
                </a:cubicBezTo>
                <a:lnTo>
                  <a:pt x="8939487" y="3478500"/>
                </a:lnTo>
                <a:lnTo>
                  <a:pt x="8687743" y="3487291"/>
                </a:lnTo>
                <a:lnTo>
                  <a:pt x="8666518" y="3498231"/>
                </a:lnTo>
                <a:lnTo>
                  <a:pt x="8599556" y="3508137"/>
                </a:lnTo>
                <a:lnTo>
                  <a:pt x="8554411" y="3511179"/>
                </a:lnTo>
                <a:lnTo>
                  <a:pt x="8547844" y="3511118"/>
                </a:lnTo>
                <a:lnTo>
                  <a:pt x="8493261" y="3502666"/>
                </a:lnTo>
                <a:cubicBezTo>
                  <a:pt x="8492064" y="3504598"/>
                  <a:pt x="8490425" y="3506416"/>
                  <a:pt x="8488390" y="3508053"/>
                </a:cubicBezTo>
                <a:lnTo>
                  <a:pt x="8471586" y="3513957"/>
                </a:lnTo>
                <a:lnTo>
                  <a:pt x="8456812" y="3508248"/>
                </a:lnTo>
                <a:lnTo>
                  <a:pt x="8388259" y="3499544"/>
                </a:lnTo>
                <a:lnTo>
                  <a:pt x="8370697" y="3498362"/>
                </a:lnTo>
                <a:lnTo>
                  <a:pt x="7639559" y="3523894"/>
                </a:lnTo>
                <a:lnTo>
                  <a:pt x="7007522" y="3545965"/>
                </a:lnTo>
                <a:lnTo>
                  <a:pt x="6591224" y="3560503"/>
                </a:lnTo>
                <a:lnTo>
                  <a:pt x="6557964" y="3561844"/>
                </a:lnTo>
                <a:cubicBezTo>
                  <a:pt x="6565626" y="3569808"/>
                  <a:pt x="6411601" y="3573816"/>
                  <a:pt x="6355814" y="3568989"/>
                </a:cubicBezTo>
                <a:lnTo>
                  <a:pt x="6354404" y="3568773"/>
                </a:lnTo>
                <a:lnTo>
                  <a:pt x="4018045" y="3650360"/>
                </a:lnTo>
                <a:lnTo>
                  <a:pt x="168026" y="3784806"/>
                </a:lnTo>
                <a:cubicBezTo>
                  <a:pt x="148265" y="3785434"/>
                  <a:pt x="131630" y="3767909"/>
                  <a:pt x="130799" y="3745583"/>
                </a:cubicBezTo>
                <a:lnTo>
                  <a:pt x="27661" y="792099"/>
                </a:lnTo>
                <a:lnTo>
                  <a:pt x="15046" y="43086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0000">
                  <a:alpha val="50000"/>
                </a:srgbClr>
              </a:gs>
              <a:gs pos="44000">
                <a:srgbClr val="000000">
                  <a:alpha val="0"/>
                </a:srgbClr>
              </a:gs>
              <a:gs pos="20000">
                <a:srgbClr val="000000">
                  <a:alpha val="3700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0B203A-2909-0EAF-425C-74AF8FEC0D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5011" y="1943098"/>
            <a:ext cx="9151189" cy="3184241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</a:pPr>
            <a:r>
              <a:rPr lang="en-US" sz="4600" dirty="0"/>
              <a:t>DS01</a:t>
            </a:r>
            <a:br>
              <a:rPr lang="en-US" sz="4600" dirty="0"/>
            </a:br>
            <a:r>
              <a:rPr lang="en-US" sz="4600" dirty="0"/>
              <a:t>INTRODUCTION TO DATA SCIENCE</a:t>
            </a:r>
            <a:br>
              <a:rPr lang="en-US" sz="4600" dirty="0"/>
            </a:br>
            <a:r>
              <a:rPr lang="en-US" sz="4600" dirty="0"/>
              <a:t>Why is it Important?</a:t>
            </a:r>
            <a:endParaRPr lang="en-HK" sz="4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100517-F5EC-BC99-AFC5-6CB84314D6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87411" y="5390539"/>
            <a:ext cx="5250013" cy="634245"/>
          </a:xfrm>
        </p:spPr>
        <p:txBody>
          <a:bodyPr>
            <a:normAutofit/>
          </a:bodyPr>
          <a:lstStyle/>
          <a:p>
            <a:pPr algn="r"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</a:rPr>
              <a:t>Rudy C. Yuen</a:t>
            </a:r>
          </a:p>
          <a:p>
            <a:pPr algn="r">
              <a:lnSpc>
                <a:spcPct val="110000"/>
              </a:lnSpc>
            </a:pPr>
            <a:r>
              <a:rPr lang="en-US" sz="1200" dirty="0">
                <a:solidFill>
                  <a:srgbClr val="FFFFFF"/>
                </a:solidFill>
              </a:rPr>
              <a:t>MEng Mathematical Computation</a:t>
            </a:r>
            <a:endParaRPr lang="en-HK" sz="1200" dirty="0">
              <a:solidFill>
                <a:srgbClr val="FFFFFF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F91EA59-6DC9-4DBE-A695-5C34F3589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9151E3D-CEBB-4AB7-BD15-2F43F5561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9D37F7F1-C11D-4C2D-8852-2F971134B9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A9D65196-FEF1-4579-A9A6-33918DD8AB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B543613-5075-431D-A2F8-1E9DB45FB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1895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AD1A5-B34C-5236-DC47-5168B031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  <a:br>
              <a:rPr lang="en-US" dirty="0"/>
            </a:br>
            <a:r>
              <a:rPr lang="en-US" sz="1200" dirty="0"/>
              <a:t>(Slightly More Mathematical)</a:t>
            </a:r>
            <a:endParaRPr lang="en-HK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+0</m:t>
                    </m:r>
                  </m:oMath>
                </a14:m>
                <a:endParaRPr lang="en-HK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5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776AEE6A-6A9E-4746-15FF-F7A4950B5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263" y="2593537"/>
            <a:ext cx="9797121" cy="357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659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AD1A5-B34C-5236-DC47-5168B031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  <a:br>
              <a:rPr lang="en-US" dirty="0"/>
            </a:br>
            <a:r>
              <a:rPr lang="en-US" sz="1200" dirty="0"/>
              <a:t>(Slightly More Mathematical)</a:t>
            </a:r>
            <a:endParaRPr lang="en-HK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=2.375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+0</m:t>
                    </m:r>
                  </m:oMath>
                </a14:m>
                <a:endParaRPr lang="en-HK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5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95236989-ECDC-71AB-2E07-C0CCFA7F6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56" y="2593537"/>
            <a:ext cx="9772735" cy="357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073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AD1A5-B34C-5236-DC47-5168B031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  <a:br>
              <a:rPr lang="en-US" dirty="0"/>
            </a:br>
            <a:r>
              <a:rPr lang="en-US" sz="1200" dirty="0"/>
              <a:t>(Slightly More Mathematical)</a:t>
            </a:r>
            <a:endParaRPr lang="en-HK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=2.375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+3</m:t>
                    </m:r>
                  </m:oMath>
                </a14:m>
                <a:endParaRPr lang="en-HK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5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AC6489A2-1E6E-0B49-F648-BA2B19988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56" y="2593537"/>
            <a:ext cx="9772735" cy="357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171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AD1A5-B34C-5236-DC47-5168B031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  <a:br>
              <a:rPr lang="en-US" dirty="0"/>
            </a:br>
            <a:r>
              <a:rPr lang="en-US" sz="1200" dirty="0"/>
              <a:t>(Slightly More Mathematical)</a:t>
            </a:r>
            <a:endParaRPr lang="en-HK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+3</m:t>
                    </m:r>
                  </m:oMath>
                </a14:m>
                <a:endParaRPr lang="en-HK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5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D4915232-AC56-B5A1-E51C-1F80A2651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56" y="2593537"/>
            <a:ext cx="9772735" cy="357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502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AD1A5-B34C-5236-DC47-5168B031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  <a:br>
              <a:rPr lang="en-US" dirty="0"/>
            </a:br>
            <a:r>
              <a:rPr lang="en-US" sz="1200" dirty="0"/>
              <a:t>(Very Mathematical)</a:t>
            </a:r>
            <a:endParaRPr lang="en-HK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Microsoft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Word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 − 10.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simple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linear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regression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.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doc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 (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berkeley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.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edu</m:t>
                    </m:r>
                    <m:r>
                      <m:rPr>
                        <m:nor/>
                      </m:rPr>
                      <a:rPr lang="en-US" dirty="0">
                        <a:hlinkClick r:id="rId2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25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01F509FC-041F-9EEE-43F9-03FFA0B2FB6B}"/>
              </a:ext>
            </a:extLst>
          </p:cNvPr>
          <p:cNvGrpSpPr/>
          <p:nvPr/>
        </p:nvGrpSpPr>
        <p:grpSpPr>
          <a:xfrm>
            <a:off x="515691" y="2753263"/>
            <a:ext cx="11160617" cy="3604516"/>
            <a:chOff x="685801" y="2308800"/>
            <a:chExt cx="11160617" cy="360451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68AA98-2C70-4A90-CC0C-35ECBCC9B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5801" y="2309337"/>
              <a:ext cx="2781001" cy="3600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A1E11FE-4C81-C3CE-EC64-FD695A26E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71691" y="2313316"/>
              <a:ext cx="2790000" cy="36000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EED0573-C2BC-E606-EA88-BC44B1F336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" r="638"/>
            <a:stretch/>
          </p:blipFill>
          <p:spPr>
            <a:xfrm>
              <a:off x="6265953" y="2308800"/>
              <a:ext cx="2770263" cy="359752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6F9189D-27B7-690D-4162-535CF295D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036216" y="2308800"/>
              <a:ext cx="2810202" cy="3602823"/>
            </a:xfrm>
            <a:prstGeom prst="rect">
              <a:avLst/>
            </a:prstGeom>
          </p:spPr>
        </p:pic>
      </p:grpSp>
      <p:pic>
        <p:nvPicPr>
          <p:cNvPr id="5122" name="Picture 2" descr="NOBODY CARES | Imagination Spongebob | Know Your Meme">
            <a:extLst>
              <a:ext uri="{FF2B5EF4-FFF2-40B4-BE49-F238E27FC236}">
                <a16:creationId xmlns:a16="http://schemas.microsoft.com/office/drawing/2014/main" id="{FE686BEF-3A1D-52A2-7B21-25171D2CC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1476375"/>
            <a:ext cx="4724400" cy="39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958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858F2-2C66-053C-910F-2234640C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that useful?</a:t>
            </a:r>
            <a:endParaRPr lang="en-H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42565-DC09-0E6E-A5EE-7D4B98DB6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Markets (</a:t>
            </a:r>
            <a:r>
              <a:rPr lang="en-US" dirty="0">
                <a:hlinkClick r:id="rId2"/>
              </a:rPr>
              <a:t>Bitcoin Price | BTC Price Index and Live Chart — CoinDesk 20</a:t>
            </a:r>
            <a:r>
              <a:rPr lang="en-US" dirty="0"/>
              <a:t>)</a:t>
            </a:r>
            <a:endParaRPr lang="en-H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0522E5-5D60-D0A3-51B1-432004D32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211" y="2727763"/>
            <a:ext cx="6631577" cy="344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422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858F2-2C66-053C-910F-2234640C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  <a:endParaRPr lang="en-H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42565-DC09-0E6E-A5EE-7D4B98DB6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Algorithms:</a:t>
            </a:r>
          </a:p>
          <a:p>
            <a:pPr lvl="1"/>
            <a:r>
              <a:rPr lang="en-US" dirty="0"/>
              <a:t>Linear Regression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Support Vector Machines</a:t>
            </a:r>
          </a:p>
          <a:p>
            <a:pPr lvl="1"/>
            <a:r>
              <a:rPr lang="en-US" dirty="0"/>
              <a:t>Decision Trees</a:t>
            </a:r>
          </a:p>
          <a:p>
            <a:pPr lvl="1"/>
            <a:r>
              <a:rPr lang="en-US" dirty="0"/>
              <a:t>Naïve Bayes Algorithm</a:t>
            </a:r>
          </a:p>
          <a:p>
            <a:pPr lvl="1"/>
            <a:r>
              <a:rPr lang="en-US" dirty="0"/>
              <a:t>Hierarchical Clustering,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Divides into:</a:t>
            </a:r>
          </a:p>
          <a:p>
            <a:pPr lvl="1"/>
            <a:r>
              <a:rPr lang="en-US" dirty="0"/>
              <a:t>Supervised</a:t>
            </a:r>
          </a:p>
          <a:p>
            <a:pPr lvl="1"/>
            <a:r>
              <a:rPr lang="en-US" dirty="0"/>
              <a:t>Unsupervised</a:t>
            </a:r>
          </a:p>
          <a:p>
            <a:pPr lvl="1"/>
            <a:r>
              <a:rPr lang="en-US" dirty="0"/>
              <a:t>Reinforcement,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083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9" name="Group 8198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8200" name="Group 8199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8202" name="Straight Connector 8201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03" name="Straight Connector 8202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01" name="Oval 8200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8205" name="Rectangle 8204">
            <a:extLst>
              <a:ext uri="{FF2B5EF4-FFF2-40B4-BE49-F238E27FC236}">
                <a16:creationId xmlns:a16="http://schemas.microsoft.com/office/drawing/2014/main" id="{0D62E216-74AA-4F99-82B7-C38E49015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817577-4DF5-54E1-73D0-501F0D182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45674"/>
            <a:ext cx="10310906" cy="9109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Supervised vs Unsupervised Learning</a:t>
            </a:r>
            <a:endParaRPr lang="en-US"/>
          </a:p>
        </p:txBody>
      </p:sp>
      <p:pic>
        <p:nvPicPr>
          <p:cNvPr id="8194" name="Picture 2" descr="Athena Analytics on Twitter: &quot;The difference between supervised and  unsupervised learning, illustrated by @Ciaraioch #supervisedlearning  #unsupervisedlearning #machinelearning #dataanalytics #BigData #Analytics  #DataScience #Statistics #DataScientists ...">
            <a:extLst>
              <a:ext uri="{FF2B5EF4-FFF2-40B4-BE49-F238E27FC236}">
                <a16:creationId xmlns:a16="http://schemas.microsoft.com/office/drawing/2014/main" id="{DF3A41DB-EC0B-87D1-8619-4723FD8398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9171" y="2039253"/>
            <a:ext cx="10837029" cy="4036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207" name="Group 8206">
            <a:extLst>
              <a:ext uri="{FF2B5EF4-FFF2-40B4-BE49-F238E27FC236}">
                <a16:creationId xmlns:a16="http://schemas.microsoft.com/office/drawing/2014/main" id="{7C95EB0F-1AE5-42F7-B7F0-B831CF0E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8208" name="Group 8207">
              <a:extLst>
                <a:ext uri="{FF2B5EF4-FFF2-40B4-BE49-F238E27FC236}">
                  <a16:creationId xmlns:a16="http://schemas.microsoft.com/office/drawing/2014/main" id="{A8E8F657-C3DF-4EC0-A179-6C86B2A61F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8210" name="Straight Connector 8209">
                <a:extLst>
                  <a:ext uri="{FF2B5EF4-FFF2-40B4-BE49-F238E27FC236}">
                    <a16:creationId xmlns:a16="http://schemas.microsoft.com/office/drawing/2014/main" id="{78ED442E-BBA1-4900-842D-3A5C23846B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11" name="Straight Connector 8210">
                <a:extLst>
                  <a:ext uri="{FF2B5EF4-FFF2-40B4-BE49-F238E27FC236}">
                    <a16:creationId xmlns:a16="http://schemas.microsoft.com/office/drawing/2014/main" id="{71D8E0BF-7F84-4E82-BADE-A209974625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09" name="Oval 8208">
              <a:extLst>
                <a:ext uri="{FF2B5EF4-FFF2-40B4-BE49-F238E27FC236}">
                  <a16:creationId xmlns:a16="http://schemas.microsoft.com/office/drawing/2014/main" id="{924C8AE5-AC43-4233-89F5-86718C76C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385584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B6C11-5009-4874-561D-744336BD7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  <a:endParaRPr lang="en-H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EF01A-51B0-AD77-866C-E145461A2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Regression – Mathematical Prediction of what will happen in the future</a:t>
            </a:r>
          </a:p>
          <a:p>
            <a:r>
              <a:rPr lang="en-US" dirty="0"/>
              <a:t>Classification – Separating items into different categories</a:t>
            </a:r>
          </a:p>
          <a:p>
            <a:endParaRPr lang="en-US" dirty="0"/>
          </a:p>
          <a:p>
            <a:r>
              <a:rPr lang="en-US" dirty="0"/>
              <a:t>We will be hosting future events mainly on supervised learning, stay tuned!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3908632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F094C-E86D-9738-AA3C-9856221C9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Life Examples of Supervised Learning</a:t>
            </a:r>
            <a:endParaRPr lang="en-HK" dirty="0"/>
          </a:p>
        </p:txBody>
      </p:sp>
      <p:pic>
        <p:nvPicPr>
          <p:cNvPr id="9218" name="Picture 2" descr="Predicting stock prices using deep learning | by Yacoub Ahmed | Towards  Data Science">
            <a:extLst>
              <a:ext uri="{FF2B5EF4-FFF2-40B4-BE49-F238E27FC236}">
                <a16:creationId xmlns:a16="http://schemas.microsoft.com/office/drawing/2014/main" id="{C38AEBE4-4F86-1243-988D-6515790446B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4056" y="2124440"/>
            <a:ext cx="5763536" cy="385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Face Detection or Facial Recognition Grid Overlay on Face of Woman Stock  Photo - Image of isolated, augmented: 136967188">
            <a:extLst>
              <a:ext uri="{FF2B5EF4-FFF2-40B4-BE49-F238E27FC236}">
                <a16:creationId xmlns:a16="http://schemas.microsoft.com/office/drawing/2014/main" id="{51D3B3FC-0CE1-593E-A292-B5A454384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087238"/>
            <a:ext cx="4856024" cy="3235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Use Vision AI for Accurate Livestock Monitoring at Scale">
            <a:extLst>
              <a:ext uri="{FF2B5EF4-FFF2-40B4-BE49-F238E27FC236}">
                <a16:creationId xmlns:a16="http://schemas.microsoft.com/office/drawing/2014/main" id="{2DEE19E3-0371-9E32-8EBF-99567F0B10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1298" y="1154112"/>
            <a:ext cx="4359207" cy="2897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34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B9E4E-BB63-D687-5A2C-AC61FA7EF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505" y="2736235"/>
            <a:ext cx="3667136" cy="1016198"/>
          </a:xfrm>
        </p:spPr>
        <p:txBody>
          <a:bodyPr>
            <a:normAutofit/>
          </a:bodyPr>
          <a:lstStyle/>
          <a:p>
            <a:r>
              <a:rPr lang="en-US" dirty="0"/>
              <a:t>Data Science?</a:t>
            </a:r>
            <a:endParaRPr lang="en-H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7E560A-8795-5884-0515-25472D488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242" y="2377800"/>
            <a:ext cx="3667137" cy="2102492"/>
          </a:xfrm>
          <a:prstGeom prst="rect">
            <a:avLst/>
          </a:prstGeom>
        </p:spPr>
      </p:pic>
      <p:pic>
        <p:nvPicPr>
          <p:cNvPr id="1026" name="Picture 2" descr="wow! science - Rainbow Spongbob | Make a Meme">
            <a:extLst>
              <a:ext uri="{FF2B5EF4-FFF2-40B4-BE49-F238E27FC236}">
                <a16:creationId xmlns:a16="http://schemas.microsoft.com/office/drawing/2014/main" id="{8A302DCA-66D0-1D4E-4EA7-345A3D7B3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578" y="2377800"/>
            <a:ext cx="2543226" cy="21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899AF8-04B3-D6BC-859F-986DECD32FEC}"/>
              </a:ext>
            </a:extLst>
          </p:cNvPr>
          <p:cNvSpPr txBox="1"/>
          <p:nvPr/>
        </p:nvSpPr>
        <p:spPr>
          <a:xfrm>
            <a:off x="4377378" y="3244334"/>
            <a:ext cx="677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+</a:t>
            </a:r>
            <a:endParaRPr lang="en-H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239713-44B1-BADA-5827-73F8DDE1EA0C}"/>
              </a:ext>
            </a:extLst>
          </p:cNvPr>
          <p:cNvSpPr txBox="1"/>
          <p:nvPr/>
        </p:nvSpPr>
        <p:spPr>
          <a:xfrm>
            <a:off x="7618804" y="3244334"/>
            <a:ext cx="677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=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443687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E141D-2EAB-65E5-7BE5-B2A19F579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  <a:endParaRPr lang="en-H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8A6F2-8F1F-9B49-5729-FB0CF0C88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Clustering – Groups Data According to some Traits</a:t>
            </a:r>
          </a:p>
          <a:p>
            <a:r>
              <a:rPr lang="en-US" dirty="0"/>
              <a:t>Association – Finds Relationships between data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674547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44" name="Rectangle 10246">
            <a:extLst>
              <a:ext uri="{FF2B5EF4-FFF2-40B4-BE49-F238E27FC236}">
                <a16:creationId xmlns:a16="http://schemas.microsoft.com/office/drawing/2014/main" id="{46AD51EB-971C-4722-9A98-42EB5ABCA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D0A791-FC15-4E6B-7DBA-F7D59BDD2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476" y="685800"/>
            <a:ext cx="4487278" cy="191174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700"/>
              <a:t>Real Life Examples of Unsupervised Learning</a:t>
            </a:r>
            <a:endParaRPr lang="en-HK" sz="3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1B999-8C7C-E318-F76C-8C4070E49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1476" y="3099390"/>
            <a:ext cx="4392339" cy="3077571"/>
          </a:xfrm>
        </p:spPr>
        <p:txBody>
          <a:bodyPr>
            <a:normAutofit/>
          </a:bodyPr>
          <a:lstStyle/>
          <a:p>
            <a:endParaRPr lang="en-HK" dirty="0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4D22C9D3-694E-CB4D-7C8A-454047F52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5334" y="685800"/>
            <a:ext cx="2718778" cy="2582839"/>
          </a:xfrm>
          <a:prstGeom prst="rect">
            <a:avLst/>
          </a:prstGeom>
        </p:spPr>
      </p:pic>
      <p:pic>
        <p:nvPicPr>
          <p:cNvPr id="10242" name="Picture 2" descr="2meirl4meirl : r/2meirl4meirl">
            <a:extLst>
              <a:ext uri="{FF2B5EF4-FFF2-40B4-BE49-F238E27FC236}">
                <a16:creationId xmlns:a16="http://schemas.microsoft.com/office/drawing/2014/main" id="{1AA60EEB-AD34-2900-1B56-4F5D0F6A4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83246" y="3844798"/>
            <a:ext cx="5022954" cy="207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249" name="Group 10248">
            <a:extLst>
              <a:ext uri="{FF2B5EF4-FFF2-40B4-BE49-F238E27FC236}">
                <a16:creationId xmlns:a16="http://schemas.microsoft.com/office/drawing/2014/main" id="{EFE3ADED-3AFE-42E4-A820-4CB5F2183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0250" name="Group 10249">
              <a:extLst>
                <a:ext uri="{FF2B5EF4-FFF2-40B4-BE49-F238E27FC236}">
                  <a16:creationId xmlns:a16="http://schemas.microsoft.com/office/drawing/2014/main" id="{FB868421-7660-4640-B7E5-9937EA958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0252" name="Straight Connector 10251">
                <a:extLst>
                  <a:ext uri="{FF2B5EF4-FFF2-40B4-BE49-F238E27FC236}">
                    <a16:creationId xmlns:a16="http://schemas.microsoft.com/office/drawing/2014/main" id="{038B2E97-CC66-48F0-8601-963C2A8AE7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45" name="Straight Connector 10252">
                <a:extLst>
                  <a:ext uri="{FF2B5EF4-FFF2-40B4-BE49-F238E27FC236}">
                    <a16:creationId xmlns:a16="http://schemas.microsoft.com/office/drawing/2014/main" id="{72EF40EC-2AD0-439A-B9E0-11BF4A12CC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251" name="Oval 10250">
              <a:extLst>
                <a:ext uri="{FF2B5EF4-FFF2-40B4-BE49-F238E27FC236}">
                  <a16:creationId xmlns:a16="http://schemas.microsoft.com/office/drawing/2014/main" id="{E9BF3AA5-0411-4A21-A3C3-1389AF821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AutoShape 4" descr="Clustering with Machine Learning | Rocketloop">
            <a:extLst>
              <a:ext uri="{FF2B5EF4-FFF2-40B4-BE49-F238E27FC236}">
                <a16:creationId xmlns:a16="http://schemas.microsoft.com/office/drawing/2014/main" id="{A82BAC85-1712-7A16-7B7E-8F8D11FAE5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31340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88895-D7EA-EDA6-5AD3-110C1EFF8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Conclusion</a:t>
            </a:r>
            <a:endParaRPr lang="en-H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59118-8217-231A-39E0-1E11FA9C1B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Statistics is Mathematics</a:t>
            </a:r>
          </a:p>
          <a:p>
            <a:r>
              <a:rPr lang="en-US" dirty="0"/>
              <a:t>Machine Learning is (kind of) Statistics</a:t>
            </a:r>
          </a:p>
          <a:p>
            <a:r>
              <a:rPr lang="en-US" dirty="0"/>
              <a:t>Machine Learning makes Artificial Intelligence</a:t>
            </a:r>
          </a:p>
          <a:p>
            <a:r>
              <a:rPr lang="en-US" dirty="0"/>
              <a:t>Artificial Intelligence makes Data Science work</a:t>
            </a:r>
            <a:endParaRPr lang="en-HK" dirty="0"/>
          </a:p>
        </p:txBody>
      </p:sp>
      <p:pic>
        <p:nvPicPr>
          <p:cNvPr id="4" name="Picture 2" descr="wow! science - Rainbow Spongbob | Make a Meme">
            <a:extLst>
              <a:ext uri="{FF2B5EF4-FFF2-40B4-BE49-F238E27FC236}">
                <a16:creationId xmlns:a16="http://schemas.microsoft.com/office/drawing/2014/main" id="{2641B826-F173-3FFC-545C-07B3A991CD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3055" y="3347821"/>
            <a:ext cx="3416587" cy="2824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744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68A03-C3EA-F418-F70B-DF370B21D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56499"/>
            <a:ext cx="9493249" cy="1577975"/>
          </a:xfrm>
        </p:spPr>
        <p:txBody>
          <a:bodyPr/>
          <a:lstStyle/>
          <a:p>
            <a:r>
              <a:rPr lang="en-US" dirty="0"/>
              <a:t>How does it help?</a:t>
            </a:r>
            <a:endParaRPr lang="en-H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94264-8F95-3A0E-8516-E1E1429C1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2,314 Exabytes of Healthcare Data – </a:t>
            </a:r>
            <a:r>
              <a:rPr lang="en-US" dirty="0">
                <a:hlinkClick r:id="rId2"/>
              </a:rPr>
              <a:t>Healthcare data volume globally 2020 forecast | Statista</a:t>
            </a:r>
            <a:endParaRPr lang="en-US" dirty="0"/>
          </a:p>
          <a:p>
            <a:r>
              <a:rPr lang="en-US" dirty="0"/>
              <a:t>2,314 Exabytes = 2,314,000,000 TB</a:t>
            </a:r>
          </a:p>
          <a:p>
            <a:r>
              <a:rPr lang="en-HK" dirty="0"/>
              <a:t>We can lay around 3.6 circumferences of iPhone 13 Pro Max (1TB) around the globe</a:t>
            </a:r>
          </a:p>
        </p:txBody>
      </p:sp>
    </p:spTree>
    <p:extLst>
      <p:ext uri="{BB962C8B-B14F-4D97-AF65-F5344CB8AC3E}">
        <p14:creationId xmlns:p14="http://schemas.microsoft.com/office/powerpoint/2010/main" val="33154550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2A161-F728-43F3-7825-D1B7AC916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1560B-9E97-3A38-F56A-3F9833790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/>
          </a:p>
        </p:txBody>
      </p:sp>
      <p:pic>
        <p:nvPicPr>
          <p:cNvPr id="6146" name="Picture 2" descr="Basic concepts of Machine learning">
            <a:extLst>
              <a:ext uri="{FF2B5EF4-FFF2-40B4-BE49-F238E27FC236}">
                <a16:creationId xmlns:a16="http://schemas.microsoft.com/office/drawing/2014/main" id="{0308FCBA-9F4E-2537-C251-70CA222F6E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288" y="1407319"/>
            <a:ext cx="7405423" cy="404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0583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7C4707-9C68-44ED-A6DE-88FF7A50F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69060A4-9EDF-4FB5-87A8-A9FC83E44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663" y="217714"/>
            <a:ext cx="6968018" cy="6640286"/>
          </a:xfrm>
          <a:custGeom>
            <a:avLst/>
            <a:gdLst>
              <a:gd name="connsiteX0" fmla="*/ 6352331 w 6968018"/>
              <a:gd name="connsiteY0" fmla="*/ 0 h 6643444"/>
              <a:gd name="connsiteX1" fmla="*/ 6968018 w 6968018"/>
              <a:gd name="connsiteY1" fmla="*/ 6643444 h 6643444"/>
              <a:gd name="connsiteX2" fmla="*/ 561128 w 6968018"/>
              <a:gd name="connsiteY2" fmla="*/ 6643444 h 6643444"/>
              <a:gd name="connsiteX3" fmla="*/ 0 w 6968018"/>
              <a:gd name="connsiteY3" fmla="*/ 588709 h 664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8018" h="6643444">
                <a:moveTo>
                  <a:pt x="6352331" y="0"/>
                </a:moveTo>
                <a:lnTo>
                  <a:pt x="6968018" y="6643444"/>
                </a:lnTo>
                <a:lnTo>
                  <a:pt x="561128" y="6643444"/>
                </a:lnTo>
                <a:lnTo>
                  <a:pt x="0" y="58870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937A4B0-1638-4AFA-91A5-60F8BB498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764" y="379444"/>
            <a:ext cx="6678117" cy="6490996"/>
          </a:xfrm>
          <a:custGeom>
            <a:avLst/>
            <a:gdLst>
              <a:gd name="connsiteX0" fmla="*/ 6004504 w 6647705"/>
              <a:gd name="connsiteY0" fmla="*/ 217 h 6461436"/>
              <a:gd name="connsiteX1" fmla="*/ 6043316 w 6647705"/>
              <a:gd name="connsiteY1" fmla="*/ 21512 h 6461436"/>
              <a:gd name="connsiteX2" fmla="*/ 6200652 w 6647705"/>
              <a:gd name="connsiteY2" fmla="*/ 1719217 h 6461436"/>
              <a:gd name="connsiteX3" fmla="*/ 6206825 w 6647705"/>
              <a:gd name="connsiteY3" fmla="*/ 1785827 h 6461436"/>
              <a:gd name="connsiteX4" fmla="*/ 6221227 w 6647705"/>
              <a:gd name="connsiteY4" fmla="*/ 1822016 h 6461436"/>
              <a:gd name="connsiteX5" fmla="*/ 6237305 w 6647705"/>
              <a:gd name="connsiteY5" fmla="*/ 1858891 h 6461436"/>
              <a:gd name="connsiteX6" fmla="*/ 6245339 w 6647705"/>
              <a:gd name="connsiteY6" fmla="*/ 2011010 h 6461436"/>
              <a:gd name="connsiteX7" fmla="*/ 6243065 w 6647705"/>
              <a:gd name="connsiteY7" fmla="*/ 2066060 h 6461436"/>
              <a:gd name="connsiteX8" fmla="*/ 6238739 w 6647705"/>
              <a:gd name="connsiteY8" fmla="*/ 2104210 h 6461436"/>
              <a:gd name="connsiteX9" fmla="*/ 6237021 w 6647705"/>
              <a:gd name="connsiteY9" fmla="*/ 2111648 h 6461436"/>
              <a:gd name="connsiteX10" fmla="*/ 6259718 w 6647705"/>
              <a:gd name="connsiteY10" fmla="*/ 2356556 h 6461436"/>
              <a:gd name="connsiteX11" fmla="*/ 6264060 w 6647705"/>
              <a:gd name="connsiteY11" fmla="*/ 2374375 h 6461436"/>
              <a:gd name="connsiteX12" fmla="*/ 6267041 w 6647705"/>
              <a:gd name="connsiteY12" fmla="*/ 2435573 h 6461436"/>
              <a:gd name="connsiteX13" fmla="*/ 6271496 w 6647705"/>
              <a:gd name="connsiteY13" fmla="*/ 2444087 h 6461436"/>
              <a:gd name="connsiteX14" fmla="*/ 6647705 w 6647705"/>
              <a:gd name="connsiteY14" fmla="*/ 6461436 h 6461436"/>
              <a:gd name="connsiteX15" fmla="*/ 545408 w 6647705"/>
              <a:gd name="connsiteY15" fmla="*/ 6461436 h 6461436"/>
              <a:gd name="connsiteX16" fmla="*/ 544170 w 6647705"/>
              <a:gd name="connsiteY16" fmla="*/ 6448085 h 6461436"/>
              <a:gd name="connsiteX17" fmla="*/ 533573 w 6647705"/>
              <a:gd name="connsiteY17" fmla="*/ 6434067 h 6461436"/>
              <a:gd name="connsiteX18" fmla="*/ 522439 w 6647705"/>
              <a:gd name="connsiteY18" fmla="*/ 6388375 h 6461436"/>
              <a:gd name="connsiteX19" fmla="*/ 518228 w 6647705"/>
              <a:gd name="connsiteY19" fmla="*/ 6357352 h 6461436"/>
              <a:gd name="connsiteX20" fmla="*/ 518072 w 6647705"/>
              <a:gd name="connsiteY20" fmla="*/ 6352810 h 6461436"/>
              <a:gd name="connsiteX21" fmla="*/ 523971 w 6647705"/>
              <a:gd name="connsiteY21" fmla="*/ 6314577 h 6461436"/>
              <a:gd name="connsiteX22" fmla="*/ 518934 w 6647705"/>
              <a:gd name="connsiteY22" fmla="*/ 6311532 h 6461436"/>
              <a:gd name="connsiteX23" fmla="*/ 513042 w 6647705"/>
              <a:gd name="connsiteY23" fmla="*/ 6300271 h 6461436"/>
              <a:gd name="connsiteX24" fmla="*/ 517740 w 6647705"/>
              <a:gd name="connsiteY24" fmla="*/ 6289716 h 6461436"/>
              <a:gd name="connsiteX25" fmla="*/ 523418 w 6647705"/>
              <a:gd name="connsiteY25" fmla="*/ 6241814 h 6461436"/>
              <a:gd name="connsiteX26" fmla="*/ 523922 w 6647705"/>
              <a:gd name="connsiteY26" fmla="*/ 6229603 h 6461436"/>
              <a:gd name="connsiteX27" fmla="*/ 67 w 6647705"/>
              <a:gd name="connsiteY27" fmla="*/ 577048 h 6461436"/>
              <a:gd name="connsiteX28" fmla="*/ 34408 w 6647705"/>
              <a:gd name="connsiteY28" fmla="*/ 548975 h 6461436"/>
              <a:gd name="connsiteX29" fmla="*/ 6004504 w 6647705"/>
              <a:gd name="connsiteY29" fmla="*/ 217 h 646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647705" h="6461436">
                <a:moveTo>
                  <a:pt x="6004504" y="217"/>
                </a:moveTo>
                <a:cubicBezTo>
                  <a:pt x="6024678" y="-1575"/>
                  <a:pt x="6042004" y="7929"/>
                  <a:pt x="6043316" y="21512"/>
                </a:cubicBezTo>
                <a:lnTo>
                  <a:pt x="6200652" y="1719217"/>
                </a:lnTo>
                <a:lnTo>
                  <a:pt x="6206825" y="1785827"/>
                </a:lnTo>
                <a:lnTo>
                  <a:pt x="6221227" y="1822016"/>
                </a:lnTo>
                <a:cubicBezTo>
                  <a:pt x="6213856" y="1837795"/>
                  <a:pt x="6231996" y="1847154"/>
                  <a:pt x="6237305" y="1858891"/>
                </a:cubicBezTo>
                <a:lnTo>
                  <a:pt x="6245339" y="2011010"/>
                </a:lnTo>
                <a:lnTo>
                  <a:pt x="6243065" y="2066060"/>
                </a:lnTo>
                <a:lnTo>
                  <a:pt x="6238739" y="2104210"/>
                </a:lnTo>
                <a:lnTo>
                  <a:pt x="6237021" y="2111648"/>
                </a:lnTo>
                <a:lnTo>
                  <a:pt x="6259718" y="2356556"/>
                </a:lnTo>
                <a:lnTo>
                  <a:pt x="6264060" y="2374375"/>
                </a:lnTo>
                <a:lnTo>
                  <a:pt x="6267041" y="2435573"/>
                </a:lnTo>
                <a:lnTo>
                  <a:pt x="6271496" y="2444087"/>
                </a:lnTo>
                <a:lnTo>
                  <a:pt x="6647705" y="6461436"/>
                </a:lnTo>
                <a:lnTo>
                  <a:pt x="545408" y="6461436"/>
                </a:lnTo>
                <a:lnTo>
                  <a:pt x="544170" y="6448085"/>
                </a:lnTo>
                <a:lnTo>
                  <a:pt x="533573" y="6434067"/>
                </a:lnTo>
                <a:lnTo>
                  <a:pt x="522439" y="6388375"/>
                </a:lnTo>
                <a:lnTo>
                  <a:pt x="518228" y="6357352"/>
                </a:lnTo>
                <a:lnTo>
                  <a:pt x="518072" y="6352810"/>
                </a:lnTo>
                <a:lnTo>
                  <a:pt x="523971" y="6314577"/>
                </a:lnTo>
                <a:cubicBezTo>
                  <a:pt x="522183" y="6313865"/>
                  <a:pt x="520483" y="6312841"/>
                  <a:pt x="518934" y="6311532"/>
                </a:cubicBezTo>
                <a:lnTo>
                  <a:pt x="513042" y="6300271"/>
                </a:lnTo>
                <a:lnTo>
                  <a:pt x="517740" y="6289716"/>
                </a:lnTo>
                <a:lnTo>
                  <a:pt x="523418" y="6241814"/>
                </a:lnTo>
                <a:lnTo>
                  <a:pt x="523922" y="6229603"/>
                </a:lnTo>
                <a:lnTo>
                  <a:pt x="67" y="577048"/>
                </a:lnTo>
                <a:cubicBezTo>
                  <a:pt x="-1138" y="563427"/>
                  <a:pt x="14205" y="550882"/>
                  <a:pt x="34408" y="548975"/>
                </a:cubicBezTo>
                <a:cubicBezTo>
                  <a:pt x="2024440" y="366055"/>
                  <a:pt x="4014473" y="183136"/>
                  <a:pt x="6004504" y="217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-up of stacked books">
            <a:extLst>
              <a:ext uri="{FF2B5EF4-FFF2-40B4-BE49-F238E27FC236}">
                <a16:creationId xmlns:a16="http://schemas.microsoft.com/office/drawing/2014/main" id="{DDC3B709-9C72-D38B-DABD-EC798975E0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4000"/>
          </a:blip>
          <a:srcRect l="42128"/>
          <a:stretch/>
        </p:blipFill>
        <p:spPr>
          <a:xfrm>
            <a:off x="457850" y="379444"/>
            <a:ext cx="6678117" cy="6490996"/>
          </a:xfrm>
          <a:custGeom>
            <a:avLst/>
            <a:gdLst/>
            <a:ahLst/>
            <a:cxnLst/>
            <a:rect l="l" t="t" r="r" b="b"/>
            <a:pathLst>
              <a:path w="6647705" h="6461436">
                <a:moveTo>
                  <a:pt x="6004504" y="217"/>
                </a:moveTo>
                <a:cubicBezTo>
                  <a:pt x="6024678" y="-1575"/>
                  <a:pt x="6042004" y="7929"/>
                  <a:pt x="6043316" y="21512"/>
                </a:cubicBezTo>
                <a:lnTo>
                  <a:pt x="6200652" y="1719217"/>
                </a:lnTo>
                <a:lnTo>
                  <a:pt x="6206825" y="1785827"/>
                </a:lnTo>
                <a:lnTo>
                  <a:pt x="6221227" y="1822016"/>
                </a:lnTo>
                <a:cubicBezTo>
                  <a:pt x="6213856" y="1837795"/>
                  <a:pt x="6231996" y="1847154"/>
                  <a:pt x="6237305" y="1858891"/>
                </a:cubicBezTo>
                <a:lnTo>
                  <a:pt x="6245339" y="2011010"/>
                </a:lnTo>
                <a:lnTo>
                  <a:pt x="6243065" y="2066060"/>
                </a:lnTo>
                <a:lnTo>
                  <a:pt x="6238739" y="2104210"/>
                </a:lnTo>
                <a:lnTo>
                  <a:pt x="6237021" y="2111648"/>
                </a:lnTo>
                <a:lnTo>
                  <a:pt x="6259718" y="2356556"/>
                </a:lnTo>
                <a:lnTo>
                  <a:pt x="6264060" y="2374375"/>
                </a:lnTo>
                <a:lnTo>
                  <a:pt x="6267041" y="2435573"/>
                </a:lnTo>
                <a:lnTo>
                  <a:pt x="6271496" y="2444087"/>
                </a:lnTo>
                <a:lnTo>
                  <a:pt x="6647705" y="6461436"/>
                </a:lnTo>
                <a:lnTo>
                  <a:pt x="545408" y="6461436"/>
                </a:lnTo>
                <a:lnTo>
                  <a:pt x="544170" y="6448085"/>
                </a:lnTo>
                <a:lnTo>
                  <a:pt x="533573" y="6434067"/>
                </a:lnTo>
                <a:lnTo>
                  <a:pt x="522439" y="6388375"/>
                </a:lnTo>
                <a:lnTo>
                  <a:pt x="518228" y="6357352"/>
                </a:lnTo>
                <a:lnTo>
                  <a:pt x="518072" y="6352810"/>
                </a:lnTo>
                <a:lnTo>
                  <a:pt x="523971" y="6314577"/>
                </a:lnTo>
                <a:cubicBezTo>
                  <a:pt x="522183" y="6313865"/>
                  <a:pt x="520483" y="6312841"/>
                  <a:pt x="518934" y="6311532"/>
                </a:cubicBezTo>
                <a:lnTo>
                  <a:pt x="513042" y="6300271"/>
                </a:lnTo>
                <a:lnTo>
                  <a:pt x="517740" y="6289716"/>
                </a:lnTo>
                <a:lnTo>
                  <a:pt x="523418" y="6241814"/>
                </a:lnTo>
                <a:lnTo>
                  <a:pt x="523922" y="6229603"/>
                </a:lnTo>
                <a:lnTo>
                  <a:pt x="67" y="577048"/>
                </a:lnTo>
                <a:cubicBezTo>
                  <a:pt x="-1138" y="563427"/>
                  <a:pt x="14205" y="550882"/>
                  <a:pt x="34408" y="548975"/>
                </a:cubicBezTo>
                <a:cubicBezTo>
                  <a:pt x="2024440" y="366055"/>
                  <a:pt x="4014473" y="183136"/>
                  <a:pt x="6004504" y="217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0C0392-2B30-F58E-C081-A067A7143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208" y="681036"/>
            <a:ext cx="5572992" cy="1916505"/>
          </a:xfrm>
        </p:spPr>
        <p:txBody>
          <a:bodyPr>
            <a:normAutofit/>
          </a:bodyPr>
          <a:lstStyle/>
          <a:p>
            <a:r>
              <a:rPr lang="en-US" dirty="0"/>
              <a:t>What is Data</a:t>
            </a:r>
            <a:endParaRPr lang="en-HK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0376AD7-5814-4A2B-B3FC-395355E39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830335">
            <a:off x="463402" y="118600"/>
            <a:ext cx="444795" cy="1868387"/>
          </a:xfrm>
          <a:custGeom>
            <a:avLst/>
            <a:gdLst>
              <a:gd name="connsiteX0" fmla="*/ 0 w 444795"/>
              <a:gd name="connsiteY0" fmla="*/ 78388 h 1868387"/>
              <a:gd name="connsiteX1" fmla="*/ 39454 w 444795"/>
              <a:gd name="connsiteY1" fmla="*/ 66552 h 1868387"/>
              <a:gd name="connsiteX2" fmla="*/ 139617 w 444795"/>
              <a:gd name="connsiteY2" fmla="*/ 42263 h 1868387"/>
              <a:gd name="connsiteX3" fmla="*/ 193778 w 444795"/>
              <a:gd name="connsiteY3" fmla="*/ 51160 h 1868387"/>
              <a:gd name="connsiteX4" fmla="*/ 261389 w 444795"/>
              <a:gd name="connsiteY4" fmla="*/ 36852 h 1868387"/>
              <a:gd name="connsiteX5" fmla="*/ 274876 w 444795"/>
              <a:gd name="connsiteY5" fmla="*/ 37840 h 1868387"/>
              <a:gd name="connsiteX6" fmla="*/ 280032 w 444795"/>
              <a:gd name="connsiteY6" fmla="*/ 48921 h 1868387"/>
              <a:gd name="connsiteX7" fmla="*/ 284781 w 444795"/>
              <a:gd name="connsiteY7" fmla="*/ 50980 h 1868387"/>
              <a:gd name="connsiteX8" fmla="*/ 300007 w 444795"/>
              <a:gd name="connsiteY8" fmla="*/ 37078 h 1868387"/>
              <a:gd name="connsiteX9" fmla="*/ 375999 w 444795"/>
              <a:gd name="connsiteY9" fmla="*/ 45281 h 1868387"/>
              <a:gd name="connsiteX10" fmla="*/ 417584 w 444795"/>
              <a:gd name="connsiteY10" fmla="*/ 9727 h 1868387"/>
              <a:gd name="connsiteX11" fmla="*/ 444795 w 444795"/>
              <a:gd name="connsiteY11" fmla="*/ 0 h 1868387"/>
              <a:gd name="connsiteX12" fmla="*/ 444795 w 444795"/>
              <a:gd name="connsiteY12" fmla="*/ 1864840 h 1868387"/>
              <a:gd name="connsiteX13" fmla="*/ 430079 w 444795"/>
              <a:gd name="connsiteY13" fmla="*/ 1860813 h 1868387"/>
              <a:gd name="connsiteX14" fmla="*/ 383783 w 444795"/>
              <a:gd name="connsiteY14" fmla="*/ 1862444 h 1868387"/>
              <a:gd name="connsiteX15" fmla="*/ 370358 w 444795"/>
              <a:gd name="connsiteY15" fmla="*/ 1868387 h 1868387"/>
              <a:gd name="connsiteX16" fmla="*/ 336658 w 444795"/>
              <a:gd name="connsiteY16" fmla="*/ 1868387 h 1868387"/>
              <a:gd name="connsiteX17" fmla="*/ 306546 w 444795"/>
              <a:gd name="connsiteY17" fmla="*/ 1858526 h 1868387"/>
              <a:gd name="connsiteX18" fmla="*/ 236457 w 444795"/>
              <a:gd name="connsiteY18" fmla="*/ 1847671 h 1868387"/>
              <a:gd name="connsiteX19" fmla="*/ 205722 w 444795"/>
              <a:gd name="connsiteY19" fmla="*/ 1841430 h 1868387"/>
              <a:gd name="connsiteX20" fmla="*/ 181807 w 444795"/>
              <a:gd name="connsiteY20" fmla="*/ 1823771 h 1868387"/>
              <a:gd name="connsiteX21" fmla="*/ 178439 w 444795"/>
              <a:gd name="connsiteY21" fmla="*/ 1808957 h 1868387"/>
              <a:gd name="connsiteX22" fmla="*/ 161935 w 444795"/>
              <a:gd name="connsiteY22" fmla="*/ 1803551 h 1868387"/>
              <a:gd name="connsiteX23" fmla="*/ 158071 w 444795"/>
              <a:gd name="connsiteY23" fmla="*/ 1799541 h 1868387"/>
              <a:gd name="connsiteX24" fmla="*/ 135376 w 444795"/>
              <a:gd name="connsiteY24" fmla="*/ 1779136 h 1868387"/>
              <a:gd name="connsiteX25" fmla="*/ 132952 w 444795"/>
              <a:gd name="connsiteY25" fmla="*/ 1786380 h 1868387"/>
              <a:gd name="connsiteX26" fmla="*/ 0 w 444795"/>
              <a:gd name="connsiteY26" fmla="*/ 1663146 h 1868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4795" h="1868387">
                <a:moveTo>
                  <a:pt x="0" y="78388"/>
                </a:moveTo>
                <a:lnTo>
                  <a:pt x="39454" y="66552"/>
                </a:lnTo>
                <a:cubicBezTo>
                  <a:pt x="73377" y="59047"/>
                  <a:pt x="108602" y="54461"/>
                  <a:pt x="139617" y="42263"/>
                </a:cubicBezTo>
                <a:cubicBezTo>
                  <a:pt x="180799" y="87869"/>
                  <a:pt x="156173" y="44723"/>
                  <a:pt x="193778" y="51160"/>
                </a:cubicBezTo>
                <a:lnTo>
                  <a:pt x="261389" y="36852"/>
                </a:lnTo>
                <a:lnTo>
                  <a:pt x="274876" y="37840"/>
                </a:lnTo>
                <a:lnTo>
                  <a:pt x="280032" y="48921"/>
                </a:lnTo>
                <a:lnTo>
                  <a:pt x="284781" y="50980"/>
                </a:lnTo>
                <a:lnTo>
                  <a:pt x="300007" y="37078"/>
                </a:lnTo>
                <a:cubicBezTo>
                  <a:pt x="322467" y="29589"/>
                  <a:pt x="353078" y="47149"/>
                  <a:pt x="375999" y="45281"/>
                </a:cubicBezTo>
                <a:cubicBezTo>
                  <a:pt x="382977" y="27666"/>
                  <a:pt x="397501" y="17994"/>
                  <a:pt x="417584" y="9727"/>
                </a:cubicBezTo>
                <a:lnTo>
                  <a:pt x="444795" y="0"/>
                </a:lnTo>
                <a:lnTo>
                  <a:pt x="444795" y="1864840"/>
                </a:lnTo>
                <a:lnTo>
                  <a:pt x="430079" y="1860813"/>
                </a:lnTo>
                <a:cubicBezTo>
                  <a:pt x="411946" y="1857931"/>
                  <a:pt x="392950" y="1858479"/>
                  <a:pt x="383783" y="1862444"/>
                </a:cubicBezTo>
                <a:lnTo>
                  <a:pt x="370358" y="1868387"/>
                </a:lnTo>
                <a:lnTo>
                  <a:pt x="336658" y="1868387"/>
                </a:lnTo>
                <a:lnTo>
                  <a:pt x="306546" y="1858526"/>
                </a:lnTo>
                <a:cubicBezTo>
                  <a:pt x="280888" y="1847233"/>
                  <a:pt x="256422" y="1834783"/>
                  <a:pt x="236457" y="1847671"/>
                </a:cubicBezTo>
                <a:cubicBezTo>
                  <a:pt x="224964" y="1848497"/>
                  <a:pt x="214878" y="1845991"/>
                  <a:pt x="205722" y="1841430"/>
                </a:cubicBezTo>
                <a:lnTo>
                  <a:pt x="181807" y="1823771"/>
                </a:lnTo>
                <a:lnTo>
                  <a:pt x="178439" y="1808957"/>
                </a:lnTo>
                <a:lnTo>
                  <a:pt x="161935" y="1803551"/>
                </a:lnTo>
                <a:lnTo>
                  <a:pt x="158071" y="1799541"/>
                </a:lnTo>
                <a:cubicBezTo>
                  <a:pt x="150700" y="1791836"/>
                  <a:pt x="143295" y="1784610"/>
                  <a:pt x="135376" y="1779136"/>
                </a:cubicBezTo>
                <a:lnTo>
                  <a:pt x="132952" y="1786380"/>
                </a:lnTo>
                <a:lnTo>
                  <a:pt x="0" y="1663146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5F107-DBBD-D494-1A2C-30F46557C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1796" y="3060862"/>
            <a:ext cx="3447012" cy="3116101"/>
          </a:xfrm>
        </p:spPr>
        <p:txBody>
          <a:bodyPr>
            <a:normAutofit/>
          </a:bodyPr>
          <a:lstStyle/>
          <a:p>
            <a:r>
              <a:rPr lang="en-US" dirty="0"/>
              <a:t>Knowledge about us</a:t>
            </a:r>
          </a:p>
          <a:p>
            <a:pPr lvl="1"/>
            <a:r>
              <a:rPr lang="en-HK" dirty="0"/>
              <a:t>Browsing History</a:t>
            </a:r>
          </a:p>
          <a:p>
            <a:pPr lvl="1"/>
            <a:r>
              <a:rPr lang="en-HK" dirty="0"/>
              <a:t>Memes</a:t>
            </a:r>
          </a:p>
          <a:p>
            <a:pPr lvl="1"/>
            <a:r>
              <a:rPr lang="en-HK" dirty="0"/>
              <a:t>What we speak</a:t>
            </a:r>
          </a:p>
          <a:p>
            <a:pPr lvl="1"/>
            <a:endParaRPr lang="en-HK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2D2835C-DDE9-4332-9476-94B711F05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7647015-EE9A-4F89-A88A-DC5786E66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B275C9D-23AD-4120-B860-4A6498810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57793833-C4D8-475A-86F4-45B2FFCF4F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BDF05EB-F6AC-4339-BC6E-8D652768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2385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8">
            <a:extLst>
              <a:ext uri="{FF2B5EF4-FFF2-40B4-BE49-F238E27FC236}">
                <a16:creationId xmlns:a16="http://schemas.microsoft.com/office/drawing/2014/main" id="{1B7C4707-9C68-44ED-A6DE-88FF7A50F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10">
            <a:extLst>
              <a:ext uri="{FF2B5EF4-FFF2-40B4-BE49-F238E27FC236}">
                <a16:creationId xmlns:a16="http://schemas.microsoft.com/office/drawing/2014/main" id="{B69060A4-9EDF-4FB5-87A8-A9FC83E44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663" y="217714"/>
            <a:ext cx="6968018" cy="6640286"/>
          </a:xfrm>
          <a:custGeom>
            <a:avLst/>
            <a:gdLst>
              <a:gd name="connsiteX0" fmla="*/ 6352331 w 6968018"/>
              <a:gd name="connsiteY0" fmla="*/ 0 h 6643444"/>
              <a:gd name="connsiteX1" fmla="*/ 6968018 w 6968018"/>
              <a:gd name="connsiteY1" fmla="*/ 6643444 h 6643444"/>
              <a:gd name="connsiteX2" fmla="*/ 561128 w 6968018"/>
              <a:gd name="connsiteY2" fmla="*/ 6643444 h 6643444"/>
              <a:gd name="connsiteX3" fmla="*/ 0 w 6968018"/>
              <a:gd name="connsiteY3" fmla="*/ 588709 h 664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8018" h="6643444">
                <a:moveTo>
                  <a:pt x="6352331" y="0"/>
                </a:moveTo>
                <a:lnTo>
                  <a:pt x="6968018" y="6643444"/>
                </a:lnTo>
                <a:lnTo>
                  <a:pt x="561128" y="6643444"/>
                </a:lnTo>
                <a:lnTo>
                  <a:pt x="0" y="58870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12">
            <a:extLst>
              <a:ext uri="{FF2B5EF4-FFF2-40B4-BE49-F238E27FC236}">
                <a16:creationId xmlns:a16="http://schemas.microsoft.com/office/drawing/2014/main" id="{E937A4B0-1638-4AFA-91A5-60F8BB498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764" y="379444"/>
            <a:ext cx="6678117" cy="6490996"/>
          </a:xfrm>
          <a:custGeom>
            <a:avLst/>
            <a:gdLst>
              <a:gd name="connsiteX0" fmla="*/ 6004504 w 6647705"/>
              <a:gd name="connsiteY0" fmla="*/ 217 h 6461436"/>
              <a:gd name="connsiteX1" fmla="*/ 6043316 w 6647705"/>
              <a:gd name="connsiteY1" fmla="*/ 21512 h 6461436"/>
              <a:gd name="connsiteX2" fmla="*/ 6200652 w 6647705"/>
              <a:gd name="connsiteY2" fmla="*/ 1719217 h 6461436"/>
              <a:gd name="connsiteX3" fmla="*/ 6206825 w 6647705"/>
              <a:gd name="connsiteY3" fmla="*/ 1785827 h 6461436"/>
              <a:gd name="connsiteX4" fmla="*/ 6221227 w 6647705"/>
              <a:gd name="connsiteY4" fmla="*/ 1822016 h 6461436"/>
              <a:gd name="connsiteX5" fmla="*/ 6237305 w 6647705"/>
              <a:gd name="connsiteY5" fmla="*/ 1858891 h 6461436"/>
              <a:gd name="connsiteX6" fmla="*/ 6245339 w 6647705"/>
              <a:gd name="connsiteY6" fmla="*/ 2011010 h 6461436"/>
              <a:gd name="connsiteX7" fmla="*/ 6243065 w 6647705"/>
              <a:gd name="connsiteY7" fmla="*/ 2066060 h 6461436"/>
              <a:gd name="connsiteX8" fmla="*/ 6238739 w 6647705"/>
              <a:gd name="connsiteY8" fmla="*/ 2104210 h 6461436"/>
              <a:gd name="connsiteX9" fmla="*/ 6237021 w 6647705"/>
              <a:gd name="connsiteY9" fmla="*/ 2111648 h 6461436"/>
              <a:gd name="connsiteX10" fmla="*/ 6259718 w 6647705"/>
              <a:gd name="connsiteY10" fmla="*/ 2356556 h 6461436"/>
              <a:gd name="connsiteX11" fmla="*/ 6264060 w 6647705"/>
              <a:gd name="connsiteY11" fmla="*/ 2374375 h 6461436"/>
              <a:gd name="connsiteX12" fmla="*/ 6267041 w 6647705"/>
              <a:gd name="connsiteY12" fmla="*/ 2435573 h 6461436"/>
              <a:gd name="connsiteX13" fmla="*/ 6271496 w 6647705"/>
              <a:gd name="connsiteY13" fmla="*/ 2444087 h 6461436"/>
              <a:gd name="connsiteX14" fmla="*/ 6647705 w 6647705"/>
              <a:gd name="connsiteY14" fmla="*/ 6461436 h 6461436"/>
              <a:gd name="connsiteX15" fmla="*/ 545408 w 6647705"/>
              <a:gd name="connsiteY15" fmla="*/ 6461436 h 6461436"/>
              <a:gd name="connsiteX16" fmla="*/ 544170 w 6647705"/>
              <a:gd name="connsiteY16" fmla="*/ 6448085 h 6461436"/>
              <a:gd name="connsiteX17" fmla="*/ 533573 w 6647705"/>
              <a:gd name="connsiteY17" fmla="*/ 6434067 h 6461436"/>
              <a:gd name="connsiteX18" fmla="*/ 522439 w 6647705"/>
              <a:gd name="connsiteY18" fmla="*/ 6388375 h 6461436"/>
              <a:gd name="connsiteX19" fmla="*/ 518228 w 6647705"/>
              <a:gd name="connsiteY19" fmla="*/ 6357352 h 6461436"/>
              <a:gd name="connsiteX20" fmla="*/ 518072 w 6647705"/>
              <a:gd name="connsiteY20" fmla="*/ 6352810 h 6461436"/>
              <a:gd name="connsiteX21" fmla="*/ 523971 w 6647705"/>
              <a:gd name="connsiteY21" fmla="*/ 6314577 h 6461436"/>
              <a:gd name="connsiteX22" fmla="*/ 518934 w 6647705"/>
              <a:gd name="connsiteY22" fmla="*/ 6311532 h 6461436"/>
              <a:gd name="connsiteX23" fmla="*/ 513042 w 6647705"/>
              <a:gd name="connsiteY23" fmla="*/ 6300271 h 6461436"/>
              <a:gd name="connsiteX24" fmla="*/ 517740 w 6647705"/>
              <a:gd name="connsiteY24" fmla="*/ 6289716 h 6461436"/>
              <a:gd name="connsiteX25" fmla="*/ 523418 w 6647705"/>
              <a:gd name="connsiteY25" fmla="*/ 6241814 h 6461436"/>
              <a:gd name="connsiteX26" fmla="*/ 523922 w 6647705"/>
              <a:gd name="connsiteY26" fmla="*/ 6229603 h 6461436"/>
              <a:gd name="connsiteX27" fmla="*/ 67 w 6647705"/>
              <a:gd name="connsiteY27" fmla="*/ 577048 h 6461436"/>
              <a:gd name="connsiteX28" fmla="*/ 34408 w 6647705"/>
              <a:gd name="connsiteY28" fmla="*/ 548975 h 6461436"/>
              <a:gd name="connsiteX29" fmla="*/ 6004504 w 6647705"/>
              <a:gd name="connsiteY29" fmla="*/ 217 h 6461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647705" h="6461436">
                <a:moveTo>
                  <a:pt x="6004504" y="217"/>
                </a:moveTo>
                <a:cubicBezTo>
                  <a:pt x="6024678" y="-1575"/>
                  <a:pt x="6042004" y="7929"/>
                  <a:pt x="6043316" y="21512"/>
                </a:cubicBezTo>
                <a:lnTo>
                  <a:pt x="6200652" y="1719217"/>
                </a:lnTo>
                <a:lnTo>
                  <a:pt x="6206825" y="1785827"/>
                </a:lnTo>
                <a:lnTo>
                  <a:pt x="6221227" y="1822016"/>
                </a:lnTo>
                <a:cubicBezTo>
                  <a:pt x="6213856" y="1837795"/>
                  <a:pt x="6231996" y="1847154"/>
                  <a:pt x="6237305" y="1858891"/>
                </a:cubicBezTo>
                <a:lnTo>
                  <a:pt x="6245339" y="2011010"/>
                </a:lnTo>
                <a:lnTo>
                  <a:pt x="6243065" y="2066060"/>
                </a:lnTo>
                <a:lnTo>
                  <a:pt x="6238739" y="2104210"/>
                </a:lnTo>
                <a:lnTo>
                  <a:pt x="6237021" y="2111648"/>
                </a:lnTo>
                <a:lnTo>
                  <a:pt x="6259718" y="2356556"/>
                </a:lnTo>
                <a:lnTo>
                  <a:pt x="6264060" y="2374375"/>
                </a:lnTo>
                <a:lnTo>
                  <a:pt x="6267041" y="2435573"/>
                </a:lnTo>
                <a:lnTo>
                  <a:pt x="6271496" y="2444087"/>
                </a:lnTo>
                <a:lnTo>
                  <a:pt x="6647705" y="6461436"/>
                </a:lnTo>
                <a:lnTo>
                  <a:pt x="545408" y="6461436"/>
                </a:lnTo>
                <a:lnTo>
                  <a:pt x="544170" y="6448085"/>
                </a:lnTo>
                <a:lnTo>
                  <a:pt x="533573" y="6434067"/>
                </a:lnTo>
                <a:lnTo>
                  <a:pt x="522439" y="6388375"/>
                </a:lnTo>
                <a:lnTo>
                  <a:pt x="518228" y="6357352"/>
                </a:lnTo>
                <a:lnTo>
                  <a:pt x="518072" y="6352810"/>
                </a:lnTo>
                <a:lnTo>
                  <a:pt x="523971" y="6314577"/>
                </a:lnTo>
                <a:cubicBezTo>
                  <a:pt x="522183" y="6313865"/>
                  <a:pt x="520483" y="6312841"/>
                  <a:pt x="518934" y="6311532"/>
                </a:cubicBezTo>
                <a:lnTo>
                  <a:pt x="513042" y="6300271"/>
                </a:lnTo>
                <a:lnTo>
                  <a:pt x="517740" y="6289716"/>
                </a:lnTo>
                <a:lnTo>
                  <a:pt x="523418" y="6241814"/>
                </a:lnTo>
                <a:lnTo>
                  <a:pt x="523922" y="6229603"/>
                </a:lnTo>
                <a:lnTo>
                  <a:pt x="67" y="577048"/>
                </a:lnTo>
                <a:cubicBezTo>
                  <a:pt x="-1138" y="563427"/>
                  <a:pt x="14205" y="550882"/>
                  <a:pt x="34408" y="548975"/>
                </a:cubicBezTo>
                <a:cubicBezTo>
                  <a:pt x="2024440" y="366055"/>
                  <a:pt x="4014473" y="183136"/>
                  <a:pt x="6004504" y="217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 descr="Digital financial graph">
            <a:extLst>
              <a:ext uri="{FF2B5EF4-FFF2-40B4-BE49-F238E27FC236}">
                <a16:creationId xmlns:a16="http://schemas.microsoft.com/office/drawing/2014/main" id="{F075D02C-6FF7-A575-A117-6EF83EAF21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4000"/>
          </a:blip>
          <a:srcRect l="28707" r="13421"/>
          <a:stretch/>
        </p:blipFill>
        <p:spPr>
          <a:xfrm>
            <a:off x="457850" y="379444"/>
            <a:ext cx="6678117" cy="6490996"/>
          </a:xfrm>
          <a:custGeom>
            <a:avLst/>
            <a:gdLst/>
            <a:ahLst/>
            <a:cxnLst/>
            <a:rect l="l" t="t" r="r" b="b"/>
            <a:pathLst>
              <a:path w="6647705" h="6461436">
                <a:moveTo>
                  <a:pt x="6004504" y="217"/>
                </a:moveTo>
                <a:cubicBezTo>
                  <a:pt x="6024678" y="-1575"/>
                  <a:pt x="6042004" y="7929"/>
                  <a:pt x="6043316" y="21512"/>
                </a:cubicBezTo>
                <a:lnTo>
                  <a:pt x="6200652" y="1719217"/>
                </a:lnTo>
                <a:lnTo>
                  <a:pt x="6206825" y="1785827"/>
                </a:lnTo>
                <a:lnTo>
                  <a:pt x="6221227" y="1822016"/>
                </a:lnTo>
                <a:cubicBezTo>
                  <a:pt x="6213856" y="1837795"/>
                  <a:pt x="6231996" y="1847154"/>
                  <a:pt x="6237305" y="1858891"/>
                </a:cubicBezTo>
                <a:lnTo>
                  <a:pt x="6245339" y="2011010"/>
                </a:lnTo>
                <a:lnTo>
                  <a:pt x="6243065" y="2066060"/>
                </a:lnTo>
                <a:lnTo>
                  <a:pt x="6238739" y="2104210"/>
                </a:lnTo>
                <a:lnTo>
                  <a:pt x="6237021" y="2111648"/>
                </a:lnTo>
                <a:lnTo>
                  <a:pt x="6259718" y="2356556"/>
                </a:lnTo>
                <a:lnTo>
                  <a:pt x="6264060" y="2374375"/>
                </a:lnTo>
                <a:lnTo>
                  <a:pt x="6267041" y="2435573"/>
                </a:lnTo>
                <a:lnTo>
                  <a:pt x="6271496" y="2444087"/>
                </a:lnTo>
                <a:lnTo>
                  <a:pt x="6647705" y="6461436"/>
                </a:lnTo>
                <a:lnTo>
                  <a:pt x="545408" y="6461436"/>
                </a:lnTo>
                <a:lnTo>
                  <a:pt x="544170" y="6448085"/>
                </a:lnTo>
                <a:lnTo>
                  <a:pt x="533573" y="6434067"/>
                </a:lnTo>
                <a:lnTo>
                  <a:pt x="522439" y="6388375"/>
                </a:lnTo>
                <a:lnTo>
                  <a:pt x="518228" y="6357352"/>
                </a:lnTo>
                <a:lnTo>
                  <a:pt x="518072" y="6352810"/>
                </a:lnTo>
                <a:lnTo>
                  <a:pt x="523971" y="6314577"/>
                </a:lnTo>
                <a:cubicBezTo>
                  <a:pt x="522183" y="6313865"/>
                  <a:pt x="520483" y="6312841"/>
                  <a:pt x="518934" y="6311532"/>
                </a:cubicBezTo>
                <a:lnTo>
                  <a:pt x="513042" y="6300271"/>
                </a:lnTo>
                <a:lnTo>
                  <a:pt x="517740" y="6289716"/>
                </a:lnTo>
                <a:lnTo>
                  <a:pt x="523418" y="6241814"/>
                </a:lnTo>
                <a:lnTo>
                  <a:pt x="523922" y="6229603"/>
                </a:lnTo>
                <a:lnTo>
                  <a:pt x="67" y="577048"/>
                </a:lnTo>
                <a:cubicBezTo>
                  <a:pt x="-1138" y="563427"/>
                  <a:pt x="14205" y="550882"/>
                  <a:pt x="34408" y="548975"/>
                </a:cubicBezTo>
                <a:cubicBezTo>
                  <a:pt x="2024440" y="366055"/>
                  <a:pt x="4014473" y="183136"/>
                  <a:pt x="6004504" y="217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EFD608-D9FE-6347-5AC8-2D7511419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208" y="681036"/>
            <a:ext cx="5572992" cy="1916505"/>
          </a:xfrm>
        </p:spPr>
        <p:txBody>
          <a:bodyPr>
            <a:normAutofit/>
          </a:bodyPr>
          <a:lstStyle/>
          <a:p>
            <a:r>
              <a:rPr lang="en-US"/>
              <a:t>Data Science?</a:t>
            </a:r>
            <a:endParaRPr lang="en-HK" dirty="0"/>
          </a:p>
        </p:txBody>
      </p:sp>
      <p:sp>
        <p:nvSpPr>
          <p:cNvPr id="37" name="Freeform: Shape 14">
            <a:extLst>
              <a:ext uri="{FF2B5EF4-FFF2-40B4-BE49-F238E27FC236}">
                <a16:creationId xmlns:a16="http://schemas.microsoft.com/office/drawing/2014/main" id="{60376AD7-5814-4A2B-B3FC-395355E39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830335">
            <a:off x="463402" y="118600"/>
            <a:ext cx="444795" cy="1868387"/>
          </a:xfrm>
          <a:custGeom>
            <a:avLst/>
            <a:gdLst>
              <a:gd name="connsiteX0" fmla="*/ 0 w 444795"/>
              <a:gd name="connsiteY0" fmla="*/ 78388 h 1868387"/>
              <a:gd name="connsiteX1" fmla="*/ 39454 w 444795"/>
              <a:gd name="connsiteY1" fmla="*/ 66552 h 1868387"/>
              <a:gd name="connsiteX2" fmla="*/ 139617 w 444795"/>
              <a:gd name="connsiteY2" fmla="*/ 42263 h 1868387"/>
              <a:gd name="connsiteX3" fmla="*/ 193778 w 444795"/>
              <a:gd name="connsiteY3" fmla="*/ 51160 h 1868387"/>
              <a:gd name="connsiteX4" fmla="*/ 261389 w 444795"/>
              <a:gd name="connsiteY4" fmla="*/ 36852 h 1868387"/>
              <a:gd name="connsiteX5" fmla="*/ 274876 w 444795"/>
              <a:gd name="connsiteY5" fmla="*/ 37840 h 1868387"/>
              <a:gd name="connsiteX6" fmla="*/ 280032 w 444795"/>
              <a:gd name="connsiteY6" fmla="*/ 48921 h 1868387"/>
              <a:gd name="connsiteX7" fmla="*/ 284781 w 444795"/>
              <a:gd name="connsiteY7" fmla="*/ 50980 h 1868387"/>
              <a:gd name="connsiteX8" fmla="*/ 300007 w 444795"/>
              <a:gd name="connsiteY8" fmla="*/ 37078 h 1868387"/>
              <a:gd name="connsiteX9" fmla="*/ 375999 w 444795"/>
              <a:gd name="connsiteY9" fmla="*/ 45281 h 1868387"/>
              <a:gd name="connsiteX10" fmla="*/ 417584 w 444795"/>
              <a:gd name="connsiteY10" fmla="*/ 9727 h 1868387"/>
              <a:gd name="connsiteX11" fmla="*/ 444795 w 444795"/>
              <a:gd name="connsiteY11" fmla="*/ 0 h 1868387"/>
              <a:gd name="connsiteX12" fmla="*/ 444795 w 444795"/>
              <a:gd name="connsiteY12" fmla="*/ 1864840 h 1868387"/>
              <a:gd name="connsiteX13" fmla="*/ 430079 w 444795"/>
              <a:gd name="connsiteY13" fmla="*/ 1860813 h 1868387"/>
              <a:gd name="connsiteX14" fmla="*/ 383783 w 444795"/>
              <a:gd name="connsiteY14" fmla="*/ 1862444 h 1868387"/>
              <a:gd name="connsiteX15" fmla="*/ 370358 w 444795"/>
              <a:gd name="connsiteY15" fmla="*/ 1868387 h 1868387"/>
              <a:gd name="connsiteX16" fmla="*/ 336658 w 444795"/>
              <a:gd name="connsiteY16" fmla="*/ 1868387 h 1868387"/>
              <a:gd name="connsiteX17" fmla="*/ 306546 w 444795"/>
              <a:gd name="connsiteY17" fmla="*/ 1858526 h 1868387"/>
              <a:gd name="connsiteX18" fmla="*/ 236457 w 444795"/>
              <a:gd name="connsiteY18" fmla="*/ 1847671 h 1868387"/>
              <a:gd name="connsiteX19" fmla="*/ 205722 w 444795"/>
              <a:gd name="connsiteY19" fmla="*/ 1841430 h 1868387"/>
              <a:gd name="connsiteX20" fmla="*/ 181807 w 444795"/>
              <a:gd name="connsiteY20" fmla="*/ 1823771 h 1868387"/>
              <a:gd name="connsiteX21" fmla="*/ 178439 w 444795"/>
              <a:gd name="connsiteY21" fmla="*/ 1808957 h 1868387"/>
              <a:gd name="connsiteX22" fmla="*/ 161935 w 444795"/>
              <a:gd name="connsiteY22" fmla="*/ 1803551 h 1868387"/>
              <a:gd name="connsiteX23" fmla="*/ 158071 w 444795"/>
              <a:gd name="connsiteY23" fmla="*/ 1799541 h 1868387"/>
              <a:gd name="connsiteX24" fmla="*/ 135376 w 444795"/>
              <a:gd name="connsiteY24" fmla="*/ 1779136 h 1868387"/>
              <a:gd name="connsiteX25" fmla="*/ 132952 w 444795"/>
              <a:gd name="connsiteY25" fmla="*/ 1786380 h 1868387"/>
              <a:gd name="connsiteX26" fmla="*/ 0 w 444795"/>
              <a:gd name="connsiteY26" fmla="*/ 1663146 h 1868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4795" h="1868387">
                <a:moveTo>
                  <a:pt x="0" y="78388"/>
                </a:moveTo>
                <a:lnTo>
                  <a:pt x="39454" y="66552"/>
                </a:lnTo>
                <a:cubicBezTo>
                  <a:pt x="73377" y="59047"/>
                  <a:pt x="108602" y="54461"/>
                  <a:pt x="139617" y="42263"/>
                </a:cubicBezTo>
                <a:cubicBezTo>
                  <a:pt x="180799" y="87869"/>
                  <a:pt x="156173" y="44723"/>
                  <a:pt x="193778" y="51160"/>
                </a:cubicBezTo>
                <a:lnTo>
                  <a:pt x="261389" y="36852"/>
                </a:lnTo>
                <a:lnTo>
                  <a:pt x="274876" y="37840"/>
                </a:lnTo>
                <a:lnTo>
                  <a:pt x="280032" y="48921"/>
                </a:lnTo>
                <a:lnTo>
                  <a:pt x="284781" y="50980"/>
                </a:lnTo>
                <a:lnTo>
                  <a:pt x="300007" y="37078"/>
                </a:lnTo>
                <a:cubicBezTo>
                  <a:pt x="322467" y="29589"/>
                  <a:pt x="353078" y="47149"/>
                  <a:pt x="375999" y="45281"/>
                </a:cubicBezTo>
                <a:cubicBezTo>
                  <a:pt x="382977" y="27666"/>
                  <a:pt x="397501" y="17994"/>
                  <a:pt x="417584" y="9727"/>
                </a:cubicBezTo>
                <a:lnTo>
                  <a:pt x="444795" y="0"/>
                </a:lnTo>
                <a:lnTo>
                  <a:pt x="444795" y="1864840"/>
                </a:lnTo>
                <a:lnTo>
                  <a:pt x="430079" y="1860813"/>
                </a:lnTo>
                <a:cubicBezTo>
                  <a:pt x="411946" y="1857931"/>
                  <a:pt x="392950" y="1858479"/>
                  <a:pt x="383783" y="1862444"/>
                </a:cubicBezTo>
                <a:lnTo>
                  <a:pt x="370358" y="1868387"/>
                </a:lnTo>
                <a:lnTo>
                  <a:pt x="336658" y="1868387"/>
                </a:lnTo>
                <a:lnTo>
                  <a:pt x="306546" y="1858526"/>
                </a:lnTo>
                <a:cubicBezTo>
                  <a:pt x="280888" y="1847233"/>
                  <a:pt x="256422" y="1834783"/>
                  <a:pt x="236457" y="1847671"/>
                </a:cubicBezTo>
                <a:cubicBezTo>
                  <a:pt x="224964" y="1848497"/>
                  <a:pt x="214878" y="1845991"/>
                  <a:pt x="205722" y="1841430"/>
                </a:cubicBezTo>
                <a:lnTo>
                  <a:pt x="181807" y="1823771"/>
                </a:lnTo>
                <a:lnTo>
                  <a:pt x="178439" y="1808957"/>
                </a:lnTo>
                <a:lnTo>
                  <a:pt x="161935" y="1803551"/>
                </a:lnTo>
                <a:lnTo>
                  <a:pt x="158071" y="1799541"/>
                </a:lnTo>
                <a:cubicBezTo>
                  <a:pt x="150700" y="1791836"/>
                  <a:pt x="143295" y="1784610"/>
                  <a:pt x="135376" y="1779136"/>
                </a:cubicBezTo>
                <a:lnTo>
                  <a:pt x="132952" y="1786380"/>
                </a:lnTo>
                <a:lnTo>
                  <a:pt x="0" y="1663146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B6E52-15A7-37C7-D501-0AC43796A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1796" y="3060862"/>
            <a:ext cx="3447012" cy="3116101"/>
          </a:xfrm>
        </p:spPr>
        <p:txBody>
          <a:bodyPr>
            <a:normAutofit/>
          </a:bodyPr>
          <a:lstStyle/>
          <a:p>
            <a:r>
              <a:rPr lang="en-US" dirty="0"/>
              <a:t>Analytics of Data using different Methodologies</a:t>
            </a:r>
          </a:p>
          <a:p>
            <a:pPr lvl="1"/>
            <a:r>
              <a:rPr lang="en-US" dirty="0"/>
              <a:t>Machine Learning</a:t>
            </a:r>
          </a:p>
          <a:p>
            <a:pPr lvl="1"/>
            <a:r>
              <a:rPr lang="en-US" dirty="0"/>
              <a:t>Statistics</a:t>
            </a:r>
          </a:p>
          <a:p>
            <a:pPr lvl="1"/>
            <a:r>
              <a:rPr lang="en-US" dirty="0"/>
              <a:t>Algorithms</a:t>
            </a:r>
          </a:p>
          <a:p>
            <a:pPr lvl="1"/>
            <a:r>
              <a:rPr lang="en-US" dirty="0"/>
              <a:t>Mathematics</a:t>
            </a:r>
          </a:p>
          <a:p>
            <a:endParaRPr lang="en-HK" dirty="0"/>
          </a:p>
        </p:txBody>
      </p:sp>
      <p:grpSp>
        <p:nvGrpSpPr>
          <p:cNvPr id="38" name="Group 16">
            <a:extLst>
              <a:ext uri="{FF2B5EF4-FFF2-40B4-BE49-F238E27FC236}">
                <a16:creationId xmlns:a16="http://schemas.microsoft.com/office/drawing/2014/main" id="{D2D2835C-DDE9-4332-9476-94B711F05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7647015-EE9A-4F89-A88A-DC5786E66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CB275C9D-23AD-4120-B860-4A6498810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57793833-C4D8-475A-86F4-45B2FFCF4F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Oval 18">
              <a:extLst>
                <a:ext uri="{FF2B5EF4-FFF2-40B4-BE49-F238E27FC236}">
                  <a16:creationId xmlns:a16="http://schemas.microsoft.com/office/drawing/2014/main" id="{CBDF05EB-F6AC-4339-BC6E-8D652768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85721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3" name="Rectangle 2078">
            <a:extLst>
              <a:ext uri="{FF2B5EF4-FFF2-40B4-BE49-F238E27FC236}">
                <a16:creationId xmlns:a16="http://schemas.microsoft.com/office/drawing/2014/main" id="{40F9F56E-5A69-4F79-A578-5963B46C1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1BD3CF-BD42-F617-8F9B-53BD4B698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9" y="365125"/>
            <a:ext cx="5509684" cy="1578930"/>
          </a:xfrm>
        </p:spPr>
        <p:txBody>
          <a:bodyPr>
            <a:normAutofit/>
          </a:bodyPr>
          <a:lstStyle/>
          <a:p>
            <a:r>
              <a:rPr lang="en-US"/>
              <a:t>Laplace’s Demon</a:t>
            </a:r>
            <a:endParaRPr lang="en-H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C34CE-33D1-83D4-D947-0D685601C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2331288"/>
            <a:ext cx="5509684" cy="3840912"/>
          </a:xfrm>
        </p:spPr>
        <p:txBody>
          <a:bodyPr>
            <a:normAutofit/>
          </a:bodyPr>
          <a:lstStyle/>
          <a:p>
            <a:r>
              <a:rPr lang="en-US" i="1" dirty="0"/>
              <a:t>“According to determinism, if someone (the demon) knows the precise location and momentum of every atom in the universe, their past and future values for any given time are entailed; they can be calculated from the laws of classical mechanics.” - </a:t>
            </a:r>
            <a:r>
              <a:rPr lang="en-HK" i="1" dirty="0">
                <a:hlinkClick r:id="rId2"/>
              </a:rPr>
              <a:t>Laplace's demon – Wikipedia</a:t>
            </a:r>
            <a:endParaRPr lang="en-HK" i="1" dirty="0"/>
          </a:p>
          <a:p>
            <a:r>
              <a:rPr lang="en-HK" i="1" dirty="0"/>
              <a:t>“Precise Location and Momentum”</a:t>
            </a:r>
          </a:p>
          <a:p>
            <a:pPr lvl="1"/>
            <a:r>
              <a:rPr lang="en-HK" i="1" dirty="0"/>
              <a:t>This is Data!</a:t>
            </a:r>
          </a:p>
        </p:txBody>
      </p:sp>
      <p:sp>
        <p:nvSpPr>
          <p:cNvPr id="2094" name="Rectangle 13">
            <a:extLst>
              <a:ext uri="{FF2B5EF4-FFF2-40B4-BE49-F238E27FC236}">
                <a16:creationId xmlns:a16="http://schemas.microsoft.com/office/drawing/2014/main" id="{E99323BC-1B70-447E-A2E4-BD7851671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4245">
            <a:off x="7357309" y="579304"/>
            <a:ext cx="4207231" cy="5687459"/>
          </a:xfrm>
          <a:custGeom>
            <a:avLst/>
            <a:gdLst>
              <a:gd name="connsiteX0" fmla="*/ 0 w 4212976"/>
              <a:gd name="connsiteY0" fmla="*/ 0 h 5687201"/>
              <a:gd name="connsiteX1" fmla="*/ 4212976 w 4212976"/>
              <a:gd name="connsiteY1" fmla="*/ 0 h 5687201"/>
              <a:gd name="connsiteX2" fmla="*/ 4212976 w 4212976"/>
              <a:gd name="connsiteY2" fmla="*/ 5687201 h 5687201"/>
              <a:gd name="connsiteX3" fmla="*/ 0 w 4212976"/>
              <a:gd name="connsiteY3" fmla="*/ 5687201 h 5687201"/>
              <a:gd name="connsiteX4" fmla="*/ 0 w 4212976"/>
              <a:gd name="connsiteY4" fmla="*/ 0 h 5687201"/>
              <a:gd name="connsiteX0" fmla="*/ 0 w 4212976"/>
              <a:gd name="connsiteY0" fmla="*/ 0 h 5687201"/>
              <a:gd name="connsiteX1" fmla="*/ 4212976 w 4212976"/>
              <a:gd name="connsiteY1" fmla="*/ 0 h 5687201"/>
              <a:gd name="connsiteX2" fmla="*/ 4212976 w 4212976"/>
              <a:gd name="connsiteY2" fmla="*/ 5687201 h 5687201"/>
              <a:gd name="connsiteX3" fmla="*/ 22981 w 4212976"/>
              <a:gd name="connsiteY3" fmla="*/ 5686169 h 5687201"/>
              <a:gd name="connsiteX4" fmla="*/ 0 w 4212976"/>
              <a:gd name="connsiteY4" fmla="*/ 0 h 5687201"/>
              <a:gd name="connsiteX0" fmla="*/ 0 w 4207231"/>
              <a:gd name="connsiteY0" fmla="*/ 0 h 5687459"/>
              <a:gd name="connsiteX1" fmla="*/ 4207231 w 4207231"/>
              <a:gd name="connsiteY1" fmla="*/ 258 h 5687459"/>
              <a:gd name="connsiteX2" fmla="*/ 4207231 w 4207231"/>
              <a:gd name="connsiteY2" fmla="*/ 5687459 h 5687459"/>
              <a:gd name="connsiteX3" fmla="*/ 17236 w 4207231"/>
              <a:gd name="connsiteY3" fmla="*/ 5686427 h 5687459"/>
              <a:gd name="connsiteX4" fmla="*/ 0 w 4207231"/>
              <a:gd name="connsiteY4" fmla="*/ 0 h 5687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7231" h="5687459">
                <a:moveTo>
                  <a:pt x="0" y="0"/>
                </a:moveTo>
                <a:lnTo>
                  <a:pt x="4207231" y="258"/>
                </a:lnTo>
                <a:lnTo>
                  <a:pt x="4207231" y="5687459"/>
                </a:lnTo>
                <a:lnTo>
                  <a:pt x="17236" y="5686427"/>
                </a:lnTo>
                <a:cubicBezTo>
                  <a:pt x="9576" y="3791037"/>
                  <a:pt x="7660" y="1895390"/>
                  <a:pt x="0" y="0"/>
                </a:cubicBezTo>
                <a:close/>
              </a:path>
            </a:pathLst>
          </a:cu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5" name="Freeform: Shape 2082">
            <a:extLst>
              <a:ext uri="{FF2B5EF4-FFF2-40B4-BE49-F238E27FC236}">
                <a16:creationId xmlns:a16="http://schemas.microsoft.com/office/drawing/2014/main" id="{1FFF5263-8C19-4573-8C94-FC74D1ED1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61469">
            <a:off x="7347250" y="569415"/>
            <a:ext cx="4259614" cy="5705181"/>
          </a:xfrm>
          <a:custGeom>
            <a:avLst/>
            <a:gdLst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0 w 4662328"/>
              <a:gd name="connsiteY84" fmla="*/ 3811601 h 5549975"/>
              <a:gd name="connsiteX85" fmla="*/ 110031 w 4662328"/>
              <a:gd name="connsiteY85" fmla="*/ 3811601 h 5549975"/>
              <a:gd name="connsiteX0" fmla="*/ 412307 w 4662328"/>
              <a:gd name="connsiteY0" fmla="*/ 0 h 5549975"/>
              <a:gd name="connsiteX1" fmla="*/ 3414493 w 4662328"/>
              <a:gd name="connsiteY1" fmla="*/ 171842 h 5549975"/>
              <a:gd name="connsiteX2" fmla="*/ 4243304 w 4662328"/>
              <a:gd name="connsiteY2" fmla="*/ 226950 h 5549975"/>
              <a:gd name="connsiteX3" fmla="*/ 4616498 w 4662328"/>
              <a:gd name="connsiteY3" fmla="*/ 247374 h 5549975"/>
              <a:gd name="connsiteX4" fmla="*/ 4644377 w 4662328"/>
              <a:gd name="connsiteY4" fmla="*/ 269179 h 5549975"/>
              <a:gd name="connsiteX5" fmla="*/ 4642603 w 4662328"/>
              <a:gd name="connsiteY5" fmla="*/ 300930 h 5549975"/>
              <a:gd name="connsiteX6" fmla="*/ 4645525 w 4662328"/>
              <a:gd name="connsiteY6" fmla="*/ 302647 h 5549975"/>
              <a:gd name="connsiteX7" fmla="*/ 4661951 w 4662328"/>
              <a:gd name="connsiteY7" fmla="*/ 334222 h 5549975"/>
              <a:gd name="connsiteX8" fmla="*/ 4639690 w 4662328"/>
              <a:gd name="connsiteY8" fmla="*/ 391868 h 5549975"/>
              <a:gd name="connsiteX9" fmla="*/ 4636202 w 4662328"/>
              <a:gd name="connsiteY9" fmla="*/ 415489 h 5549975"/>
              <a:gd name="connsiteX10" fmla="*/ 4631097 w 4662328"/>
              <a:gd name="connsiteY10" fmla="*/ 506828 h 5549975"/>
              <a:gd name="connsiteX11" fmla="*/ 4630447 w 4662328"/>
              <a:gd name="connsiteY11" fmla="*/ 553245 h 5549975"/>
              <a:gd name="connsiteX12" fmla="*/ 4627348 w 4662328"/>
              <a:gd name="connsiteY12" fmla="*/ 581709 h 5549975"/>
              <a:gd name="connsiteX13" fmla="*/ 4626679 w 4662328"/>
              <a:gd name="connsiteY13" fmla="*/ 585890 h 5549975"/>
              <a:gd name="connsiteX14" fmla="*/ 4613742 w 4662328"/>
              <a:gd name="connsiteY14" fmla="*/ 817404 h 5549975"/>
              <a:gd name="connsiteX15" fmla="*/ 4615455 w 4662328"/>
              <a:gd name="connsiteY15" fmla="*/ 822238 h 5549975"/>
              <a:gd name="connsiteX16" fmla="*/ 4613304 w 4662328"/>
              <a:gd name="connsiteY16" fmla="*/ 846069 h 5549975"/>
              <a:gd name="connsiteX17" fmla="*/ 4611704 w 4662328"/>
              <a:gd name="connsiteY17" fmla="*/ 853854 h 5549975"/>
              <a:gd name="connsiteX18" fmla="*/ 4605466 w 4662328"/>
              <a:gd name="connsiteY18" fmla="*/ 965485 h 5549975"/>
              <a:gd name="connsiteX19" fmla="*/ 4607543 w 4662328"/>
              <a:gd name="connsiteY19" fmla="*/ 966385 h 5549975"/>
              <a:gd name="connsiteX20" fmla="*/ 4611662 w 4662328"/>
              <a:gd name="connsiteY20" fmla="*/ 1002567 h 5549975"/>
              <a:gd name="connsiteX21" fmla="*/ 4606864 w 4662328"/>
              <a:gd name="connsiteY21" fmla="*/ 1101094 h 5549975"/>
              <a:gd name="connsiteX22" fmla="*/ 4606759 w 4662328"/>
              <a:gd name="connsiteY22" fmla="*/ 1159389 h 5549975"/>
              <a:gd name="connsiteX23" fmla="*/ 4611062 w 4662328"/>
              <a:gd name="connsiteY23" fmla="*/ 1180505 h 5549975"/>
              <a:gd name="connsiteX24" fmla="*/ 4614152 w 4662328"/>
              <a:gd name="connsiteY24" fmla="*/ 1210687 h 5549975"/>
              <a:gd name="connsiteX25" fmla="*/ 4622969 w 4662328"/>
              <a:gd name="connsiteY25" fmla="*/ 1263157 h 5549975"/>
              <a:gd name="connsiteX26" fmla="*/ 4625246 w 4662328"/>
              <a:gd name="connsiteY26" fmla="*/ 1313374 h 5549975"/>
              <a:gd name="connsiteX27" fmla="*/ 4624366 w 4662328"/>
              <a:gd name="connsiteY27" fmla="*/ 1347004 h 5549975"/>
              <a:gd name="connsiteX28" fmla="*/ 4623903 w 4662328"/>
              <a:gd name="connsiteY28" fmla="*/ 1351864 h 5549975"/>
              <a:gd name="connsiteX29" fmla="*/ 4614784 w 4662328"/>
              <a:gd name="connsiteY29" fmla="*/ 1391762 h 5549975"/>
              <a:gd name="connsiteX30" fmla="*/ 4618048 w 4662328"/>
              <a:gd name="connsiteY30" fmla="*/ 1395707 h 5549975"/>
              <a:gd name="connsiteX31" fmla="*/ 4620890 w 4662328"/>
              <a:gd name="connsiteY31" fmla="*/ 1408524 h 5549975"/>
              <a:gd name="connsiteX32" fmla="*/ 4616149 w 4662328"/>
              <a:gd name="connsiteY32" fmla="*/ 1419109 h 5549975"/>
              <a:gd name="connsiteX33" fmla="*/ 4605965 w 4662328"/>
              <a:gd name="connsiteY33" fmla="*/ 1469337 h 5549975"/>
              <a:gd name="connsiteX34" fmla="*/ 4595068 w 4662328"/>
              <a:gd name="connsiteY34" fmla="*/ 1543038 h 5549975"/>
              <a:gd name="connsiteX35" fmla="*/ 4590187 w 4662328"/>
              <a:gd name="connsiteY35" fmla="*/ 1553997 h 5549975"/>
              <a:gd name="connsiteX36" fmla="*/ 4575759 w 4662328"/>
              <a:gd name="connsiteY36" fmla="*/ 1626071 h 5549975"/>
              <a:gd name="connsiteX37" fmla="*/ 4572044 w 4662328"/>
              <a:gd name="connsiteY37" fmla="*/ 1664103 h 5549975"/>
              <a:gd name="connsiteX38" fmla="*/ 4575704 w 4662328"/>
              <a:gd name="connsiteY38" fmla="*/ 1668558 h 5549975"/>
              <a:gd name="connsiteX39" fmla="*/ 4574054 w 4662328"/>
              <a:gd name="connsiteY39" fmla="*/ 1679756 h 5549975"/>
              <a:gd name="connsiteX40" fmla="*/ 4574466 w 4662328"/>
              <a:gd name="connsiteY40" fmla="*/ 1682815 h 5549975"/>
              <a:gd name="connsiteX41" fmla="*/ 4575977 w 4662328"/>
              <a:gd name="connsiteY41" fmla="*/ 1700268 h 5549975"/>
              <a:gd name="connsiteX42" fmla="*/ 4564507 w 4662328"/>
              <a:gd name="connsiteY42" fmla="*/ 1735163 h 5549975"/>
              <a:gd name="connsiteX43" fmla="*/ 4562447 w 4662328"/>
              <a:gd name="connsiteY43" fmla="*/ 1735289 h 5549975"/>
              <a:gd name="connsiteX44" fmla="*/ 4553949 w 4662328"/>
              <a:gd name="connsiteY44" fmla="*/ 1887374 h 5549975"/>
              <a:gd name="connsiteX45" fmla="*/ 4562640 w 4662328"/>
              <a:gd name="connsiteY45" fmla="*/ 1911536 h 5549975"/>
              <a:gd name="connsiteX46" fmla="*/ 4564918 w 4662328"/>
              <a:gd name="connsiteY46" fmla="*/ 1961755 h 5549975"/>
              <a:gd name="connsiteX47" fmla="*/ 4564037 w 4662328"/>
              <a:gd name="connsiteY47" fmla="*/ 1995384 h 5549975"/>
              <a:gd name="connsiteX48" fmla="*/ 4563575 w 4662328"/>
              <a:gd name="connsiteY48" fmla="*/ 2000244 h 5549975"/>
              <a:gd name="connsiteX49" fmla="*/ 4554455 w 4662328"/>
              <a:gd name="connsiteY49" fmla="*/ 2040142 h 5549975"/>
              <a:gd name="connsiteX50" fmla="*/ 4557720 w 4662328"/>
              <a:gd name="connsiteY50" fmla="*/ 2044087 h 5549975"/>
              <a:gd name="connsiteX51" fmla="*/ 4560561 w 4662328"/>
              <a:gd name="connsiteY51" fmla="*/ 2056904 h 5549975"/>
              <a:gd name="connsiteX52" fmla="*/ 4555820 w 4662328"/>
              <a:gd name="connsiteY52" fmla="*/ 2067489 h 5549975"/>
              <a:gd name="connsiteX53" fmla="*/ 4545636 w 4662328"/>
              <a:gd name="connsiteY53" fmla="*/ 2117719 h 5549975"/>
              <a:gd name="connsiteX54" fmla="*/ 4538305 w 4662328"/>
              <a:gd name="connsiteY54" fmla="*/ 2167300 h 5549975"/>
              <a:gd name="connsiteX55" fmla="*/ 4482222 w 4662328"/>
              <a:gd name="connsiteY55" fmla="*/ 3223633 h 5549975"/>
              <a:gd name="connsiteX56" fmla="*/ 4469436 w 4662328"/>
              <a:gd name="connsiteY56" fmla="*/ 3477281 h 5549975"/>
              <a:gd name="connsiteX57" fmla="*/ 4458351 w 4662328"/>
              <a:gd name="connsiteY57" fmla="*/ 3639984 h 5549975"/>
              <a:gd name="connsiteX58" fmla="*/ 4367590 w 4662328"/>
              <a:gd name="connsiteY58" fmla="*/ 5278921 h 5549975"/>
              <a:gd name="connsiteX59" fmla="*/ 4372888 w 4662328"/>
              <a:gd name="connsiteY59" fmla="*/ 5315626 h 5549975"/>
              <a:gd name="connsiteX60" fmla="*/ 4376422 w 4662328"/>
              <a:gd name="connsiteY60" fmla="*/ 5350090 h 5549975"/>
              <a:gd name="connsiteX61" fmla="*/ 4379254 w 4662328"/>
              <a:gd name="connsiteY61" fmla="*/ 5450399 h 5549975"/>
              <a:gd name="connsiteX62" fmla="*/ 4360697 w 4662328"/>
              <a:gd name="connsiteY62" fmla="*/ 5484804 h 5549975"/>
              <a:gd name="connsiteX63" fmla="*/ 4356045 w 4662328"/>
              <a:gd name="connsiteY63" fmla="*/ 5487504 h 5549975"/>
              <a:gd name="connsiteX64" fmla="*/ 4352588 w 4662328"/>
              <a:gd name="connsiteY64" fmla="*/ 5549951 h 5549975"/>
              <a:gd name="connsiteX65" fmla="*/ 121904 w 4662328"/>
              <a:gd name="connsiteY65" fmla="*/ 5314089 h 5549975"/>
              <a:gd name="connsiteX66" fmla="*/ 125710 w 4662328"/>
              <a:gd name="connsiteY66" fmla="*/ 5243704 h 5549975"/>
              <a:gd name="connsiteX67" fmla="*/ 113205 w 4662328"/>
              <a:gd name="connsiteY67" fmla="*/ 5239903 h 5549975"/>
              <a:gd name="connsiteX68" fmla="*/ 117425 w 4662328"/>
              <a:gd name="connsiteY68" fmla="*/ 5233298 h 5549975"/>
              <a:gd name="connsiteX69" fmla="*/ 117694 w 4662328"/>
              <a:gd name="connsiteY69" fmla="*/ 5230552 h 5549975"/>
              <a:gd name="connsiteX70" fmla="*/ 117964 w 4662328"/>
              <a:gd name="connsiteY70" fmla="*/ 5227804 h 5549975"/>
              <a:gd name="connsiteX71" fmla="*/ 118501 w 4662328"/>
              <a:gd name="connsiteY71" fmla="*/ 5222308 h 5549975"/>
              <a:gd name="connsiteX72" fmla="*/ 118186 w 4662328"/>
              <a:gd name="connsiteY72" fmla="*/ 5216405 h 5549975"/>
              <a:gd name="connsiteX73" fmla="*/ 117602 w 4662328"/>
              <a:gd name="connsiteY73" fmla="*/ 5213249 h 5549975"/>
              <a:gd name="connsiteX74" fmla="*/ 117871 w 4662328"/>
              <a:gd name="connsiteY74" fmla="*/ 5210500 h 5549975"/>
              <a:gd name="connsiteX75" fmla="*/ 117555 w 4662328"/>
              <a:gd name="connsiteY75" fmla="*/ 5204597 h 5549975"/>
              <a:gd name="connsiteX76" fmla="*/ 116972 w 4662328"/>
              <a:gd name="connsiteY76" fmla="*/ 5201441 h 5549975"/>
              <a:gd name="connsiteX77" fmla="*/ 116342 w 4662328"/>
              <a:gd name="connsiteY77" fmla="*/ 5189632 h 5549975"/>
              <a:gd name="connsiteX78" fmla="*/ 115758 w 4662328"/>
              <a:gd name="connsiteY78" fmla="*/ 5186477 h 5549975"/>
              <a:gd name="connsiteX79" fmla="*/ 116026 w 4662328"/>
              <a:gd name="connsiteY79" fmla="*/ 5183728 h 5549975"/>
              <a:gd name="connsiteX80" fmla="*/ 114591 w 4662328"/>
              <a:gd name="connsiteY80" fmla="*/ 5180163 h 5549975"/>
              <a:gd name="connsiteX81" fmla="*/ 131086 w 4662328"/>
              <a:gd name="connsiteY81" fmla="*/ 5144275 h 5549975"/>
              <a:gd name="connsiteX82" fmla="*/ 152522 w 4662328"/>
              <a:gd name="connsiteY82" fmla="*/ 4747825 h 5549975"/>
              <a:gd name="connsiteX83" fmla="*/ 0 w 4662328"/>
              <a:gd name="connsiteY83" fmla="*/ 4747825 h 5549975"/>
              <a:gd name="connsiteX84" fmla="*/ 110031 w 4662328"/>
              <a:gd name="connsiteY84" fmla="*/ 3811601 h 5549975"/>
              <a:gd name="connsiteX85" fmla="*/ 412307 w 4662328"/>
              <a:gd name="connsiteY85" fmla="*/ 0 h 5549975"/>
              <a:gd name="connsiteX0" fmla="*/ 302276 w 4552297"/>
              <a:gd name="connsiteY0" fmla="*/ 0 h 5549975"/>
              <a:gd name="connsiteX1" fmla="*/ 3304462 w 4552297"/>
              <a:gd name="connsiteY1" fmla="*/ 171842 h 5549975"/>
              <a:gd name="connsiteX2" fmla="*/ 4133273 w 4552297"/>
              <a:gd name="connsiteY2" fmla="*/ 226950 h 5549975"/>
              <a:gd name="connsiteX3" fmla="*/ 4506467 w 4552297"/>
              <a:gd name="connsiteY3" fmla="*/ 247374 h 5549975"/>
              <a:gd name="connsiteX4" fmla="*/ 4534346 w 4552297"/>
              <a:gd name="connsiteY4" fmla="*/ 269179 h 5549975"/>
              <a:gd name="connsiteX5" fmla="*/ 4532572 w 4552297"/>
              <a:gd name="connsiteY5" fmla="*/ 300930 h 5549975"/>
              <a:gd name="connsiteX6" fmla="*/ 4535494 w 4552297"/>
              <a:gd name="connsiteY6" fmla="*/ 302647 h 5549975"/>
              <a:gd name="connsiteX7" fmla="*/ 4551920 w 4552297"/>
              <a:gd name="connsiteY7" fmla="*/ 334222 h 5549975"/>
              <a:gd name="connsiteX8" fmla="*/ 4529659 w 4552297"/>
              <a:gd name="connsiteY8" fmla="*/ 391868 h 5549975"/>
              <a:gd name="connsiteX9" fmla="*/ 4526171 w 4552297"/>
              <a:gd name="connsiteY9" fmla="*/ 415489 h 5549975"/>
              <a:gd name="connsiteX10" fmla="*/ 4521066 w 4552297"/>
              <a:gd name="connsiteY10" fmla="*/ 506828 h 5549975"/>
              <a:gd name="connsiteX11" fmla="*/ 4520416 w 4552297"/>
              <a:gd name="connsiteY11" fmla="*/ 553245 h 5549975"/>
              <a:gd name="connsiteX12" fmla="*/ 4517317 w 4552297"/>
              <a:gd name="connsiteY12" fmla="*/ 581709 h 5549975"/>
              <a:gd name="connsiteX13" fmla="*/ 4516648 w 4552297"/>
              <a:gd name="connsiteY13" fmla="*/ 585890 h 5549975"/>
              <a:gd name="connsiteX14" fmla="*/ 4503711 w 4552297"/>
              <a:gd name="connsiteY14" fmla="*/ 817404 h 5549975"/>
              <a:gd name="connsiteX15" fmla="*/ 4505424 w 4552297"/>
              <a:gd name="connsiteY15" fmla="*/ 822238 h 5549975"/>
              <a:gd name="connsiteX16" fmla="*/ 4503273 w 4552297"/>
              <a:gd name="connsiteY16" fmla="*/ 846069 h 5549975"/>
              <a:gd name="connsiteX17" fmla="*/ 4501673 w 4552297"/>
              <a:gd name="connsiteY17" fmla="*/ 853854 h 5549975"/>
              <a:gd name="connsiteX18" fmla="*/ 4495435 w 4552297"/>
              <a:gd name="connsiteY18" fmla="*/ 965485 h 5549975"/>
              <a:gd name="connsiteX19" fmla="*/ 4497512 w 4552297"/>
              <a:gd name="connsiteY19" fmla="*/ 966385 h 5549975"/>
              <a:gd name="connsiteX20" fmla="*/ 4501631 w 4552297"/>
              <a:gd name="connsiteY20" fmla="*/ 1002567 h 5549975"/>
              <a:gd name="connsiteX21" fmla="*/ 4496833 w 4552297"/>
              <a:gd name="connsiteY21" fmla="*/ 1101094 h 5549975"/>
              <a:gd name="connsiteX22" fmla="*/ 4496728 w 4552297"/>
              <a:gd name="connsiteY22" fmla="*/ 1159389 h 5549975"/>
              <a:gd name="connsiteX23" fmla="*/ 4501031 w 4552297"/>
              <a:gd name="connsiteY23" fmla="*/ 1180505 h 5549975"/>
              <a:gd name="connsiteX24" fmla="*/ 4504121 w 4552297"/>
              <a:gd name="connsiteY24" fmla="*/ 1210687 h 5549975"/>
              <a:gd name="connsiteX25" fmla="*/ 4512938 w 4552297"/>
              <a:gd name="connsiteY25" fmla="*/ 1263157 h 5549975"/>
              <a:gd name="connsiteX26" fmla="*/ 4515215 w 4552297"/>
              <a:gd name="connsiteY26" fmla="*/ 1313374 h 5549975"/>
              <a:gd name="connsiteX27" fmla="*/ 4514335 w 4552297"/>
              <a:gd name="connsiteY27" fmla="*/ 1347004 h 5549975"/>
              <a:gd name="connsiteX28" fmla="*/ 4513872 w 4552297"/>
              <a:gd name="connsiteY28" fmla="*/ 1351864 h 5549975"/>
              <a:gd name="connsiteX29" fmla="*/ 4504753 w 4552297"/>
              <a:gd name="connsiteY29" fmla="*/ 1391762 h 5549975"/>
              <a:gd name="connsiteX30" fmla="*/ 4508017 w 4552297"/>
              <a:gd name="connsiteY30" fmla="*/ 1395707 h 5549975"/>
              <a:gd name="connsiteX31" fmla="*/ 4510859 w 4552297"/>
              <a:gd name="connsiteY31" fmla="*/ 1408524 h 5549975"/>
              <a:gd name="connsiteX32" fmla="*/ 4506118 w 4552297"/>
              <a:gd name="connsiteY32" fmla="*/ 1419109 h 5549975"/>
              <a:gd name="connsiteX33" fmla="*/ 4495934 w 4552297"/>
              <a:gd name="connsiteY33" fmla="*/ 1469337 h 5549975"/>
              <a:gd name="connsiteX34" fmla="*/ 4485037 w 4552297"/>
              <a:gd name="connsiteY34" fmla="*/ 1543038 h 5549975"/>
              <a:gd name="connsiteX35" fmla="*/ 4480156 w 4552297"/>
              <a:gd name="connsiteY35" fmla="*/ 1553997 h 5549975"/>
              <a:gd name="connsiteX36" fmla="*/ 4465728 w 4552297"/>
              <a:gd name="connsiteY36" fmla="*/ 1626071 h 5549975"/>
              <a:gd name="connsiteX37" fmla="*/ 4462013 w 4552297"/>
              <a:gd name="connsiteY37" fmla="*/ 1664103 h 5549975"/>
              <a:gd name="connsiteX38" fmla="*/ 4465673 w 4552297"/>
              <a:gd name="connsiteY38" fmla="*/ 1668558 h 5549975"/>
              <a:gd name="connsiteX39" fmla="*/ 4464023 w 4552297"/>
              <a:gd name="connsiteY39" fmla="*/ 1679756 h 5549975"/>
              <a:gd name="connsiteX40" fmla="*/ 4464435 w 4552297"/>
              <a:gd name="connsiteY40" fmla="*/ 1682815 h 5549975"/>
              <a:gd name="connsiteX41" fmla="*/ 4465946 w 4552297"/>
              <a:gd name="connsiteY41" fmla="*/ 1700268 h 5549975"/>
              <a:gd name="connsiteX42" fmla="*/ 4454476 w 4552297"/>
              <a:gd name="connsiteY42" fmla="*/ 1735163 h 5549975"/>
              <a:gd name="connsiteX43" fmla="*/ 4452416 w 4552297"/>
              <a:gd name="connsiteY43" fmla="*/ 1735289 h 5549975"/>
              <a:gd name="connsiteX44" fmla="*/ 4443918 w 4552297"/>
              <a:gd name="connsiteY44" fmla="*/ 1887374 h 5549975"/>
              <a:gd name="connsiteX45" fmla="*/ 4452609 w 4552297"/>
              <a:gd name="connsiteY45" fmla="*/ 1911536 h 5549975"/>
              <a:gd name="connsiteX46" fmla="*/ 4454887 w 4552297"/>
              <a:gd name="connsiteY46" fmla="*/ 1961755 h 5549975"/>
              <a:gd name="connsiteX47" fmla="*/ 4454006 w 4552297"/>
              <a:gd name="connsiteY47" fmla="*/ 1995384 h 5549975"/>
              <a:gd name="connsiteX48" fmla="*/ 4453544 w 4552297"/>
              <a:gd name="connsiteY48" fmla="*/ 2000244 h 5549975"/>
              <a:gd name="connsiteX49" fmla="*/ 4444424 w 4552297"/>
              <a:gd name="connsiteY49" fmla="*/ 2040142 h 5549975"/>
              <a:gd name="connsiteX50" fmla="*/ 4447689 w 4552297"/>
              <a:gd name="connsiteY50" fmla="*/ 2044087 h 5549975"/>
              <a:gd name="connsiteX51" fmla="*/ 4450530 w 4552297"/>
              <a:gd name="connsiteY51" fmla="*/ 2056904 h 5549975"/>
              <a:gd name="connsiteX52" fmla="*/ 4445789 w 4552297"/>
              <a:gd name="connsiteY52" fmla="*/ 2067489 h 5549975"/>
              <a:gd name="connsiteX53" fmla="*/ 4435605 w 4552297"/>
              <a:gd name="connsiteY53" fmla="*/ 2117719 h 5549975"/>
              <a:gd name="connsiteX54" fmla="*/ 4428274 w 4552297"/>
              <a:gd name="connsiteY54" fmla="*/ 2167300 h 5549975"/>
              <a:gd name="connsiteX55" fmla="*/ 4372191 w 4552297"/>
              <a:gd name="connsiteY55" fmla="*/ 3223633 h 5549975"/>
              <a:gd name="connsiteX56" fmla="*/ 4359405 w 4552297"/>
              <a:gd name="connsiteY56" fmla="*/ 3477281 h 5549975"/>
              <a:gd name="connsiteX57" fmla="*/ 4348320 w 4552297"/>
              <a:gd name="connsiteY57" fmla="*/ 3639984 h 5549975"/>
              <a:gd name="connsiteX58" fmla="*/ 4257559 w 4552297"/>
              <a:gd name="connsiteY58" fmla="*/ 5278921 h 5549975"/>
              <a:gd name="connsiteX59" fmla="*/ 4262857 w 4552297"/>
              <a:gd name="connsiteY59" fmla="*/ 5315626 h 5549975"/>
              <a:gd name="connsiteX60" fmla="*/ 4266391 w 4552297"/>
              <a:gd name="connsiteY60" fmla="*/ 5350090 h 5549975"/>
              <a:gd name="connsiteX61" fmla="*/ 4269223 w 4552297"/>
              <a:gd name="connsiteY61" fmla="*/ 5450399 h 5549975"/>
              <a:gd name="connsiteX62" fmla="*/ 4250666 w 4552297"/>
              <a:gd name="connsiteY62" fmla="*/ 5484804 h 5549975"/>
              <a:gd name="connsiteX63" fmla="*/ 4246014 w 4552297"/>
              <a:gd name="connsiteY63" fmla="*/ 5487504 h 5549975"/>
              <a:gd name="connsiteX64" fmla="*/ 4242557 w 4552297"/>
              <a:gd name="connsiteY64" fmla="*/ 5549951 h 5549975"/>
              <a:gd name="connsiteX65" fmla="*/ 11873 w 4552297"/>
              <a:gd name="connsiteY65" fmla="*/ 5314089 h 5549975"/>
              <a:gd name="connsiteX66" fmla="*/ 15679 w 4552297"/>
              <a:gd name="connsiteY66" fmla="*/ 5243704 h 5549975"/>
              <a:gd name="connsiteX67" fmla="*/ 3174 w 4552297"/>
              <a:gd name="connsiteY67" fmla="*/ 5239903 h 5549975"/>
              <a:gd name="connsiteX68" fmla="*/ 7394 w 4552297"/>
              <a:gd name="connsiteY68" fmla="*/ 5233298 h 5549975"/>
              <a:gd name="connsiteX69" fmla="*/ 7663 w 4552297"/>
              <a:gd name="connsiteY69" fmla="*/ 5230552 h 5549975"/>
              <a:gd name="connsiteX70" fmla="*/ 7933 w 4552297"/>
              <a:gd name="connsiteY70" fmla="*/ 5227804 h 5549975"/>
              <a:gd name="connsiteX71" fmla="*/ 8470 w 4552297"/>
              <a:gd name="connsiteY71" fmla="*/ 5222308 h 5549975"/>
              <a:gd name="connsiteX72" fmla="*/ 8155 w 4552297"/>
              <a:gd name="connsiteY72" fmla="*/ 5216405 h 5549975"/>
              <a:gd name="connsiteX73" fmla="*/ 7571 w 4552297"/>
              <a:gd name="connsiteY73" fmla="*/ 5213249 h 5549975"/>
              <a:gd name="connsiteX74" fmla="*/ 7840 w 4552297"/>
              <a:gd name="connsiteY74" fmla="*/ 5210500 h 5549975"/>
              <a:gd name="connsiteX75" fmla="*/ 7524 w 4552297"/>
              <a:gd name="connsiteY75" fmla="*/ 5204597 h 5549975"/>
              <a:gd name="connsiteX76" fmla="*/ 6941 w 4552297"/>
              <a:gd name="connsiteY76" fmla="*/ 5201441 h 5549975"/>
              <a:gd name="connsiteX77" fmla="*/ 6311 w 4552297"/>
              <a:gd name="connsiteY77" fmla="*/ 5189632 h 5549975"/>
              <a:gd name="connsiteX78" fmla="*/ 5727 w 4552297"/>
              <a:gd name="connsiteY78" fmla="*/ 5186477 h 5549975"/>
              <a:gd name="connsiteX79" fmla="*/ 5995 w 4552297"/>
              <a:gd name="connsiteY79" fmla="*/ 5183728 h 5549975"/>
              <a:gd name="connsiteX80" fmla="*/ 4560 w 4552297"/>
              <a:gd name="connsiteY80" fmla="*/ 5180163 h 5549975"/>
              <a:gd name="connsiteX81" fmla="*/ 21055 w 4552297"/>
              <a:gd name="connsiteY81" fmla="*/ 5144275 h 5549975"/>
              <a:gd name="connsiteX82" fmla="*/ 42491 w 4552297"/>
              <a:gd name="connsiteY82" fmla="*/ 4747825 h 5549975"/>
              <a:gd name="connsiteX83" fmla="*/ 0 w 4552297"/>
              <a:gd name="connsiteY83" fmla="*/ 3811601 h 5549975"/>
              <a:gd name="connsiteX84" fmla="*/ 302276 w 4552297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218499 w 4549123"/>
              <a:gd name="connsiteY83" fmla="*/ 3822685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39317 w 4549123"/>
              <a:gd name="connsiteY82" fmla="*/ 4747825 h 5549975"/>
              <a:gd name="connsiteX83" fmla="*/ 74412 w 4549123"/>
              <a:gd name="connsiteY83" fmla="*/ 3839310 h 5549975"/>
              <a:gd name="connsiteX84" fmla="*/ 299102 w 4549123"/>
              <a:gd name="connsiteY84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17881 w 4549123"/>
              <a:gd name="connsiteY81" fmla="*/ 5144275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299102 w 4549123"/>
              <a:gd name="connsiteY0" fmla="*/ 0 h 5549975"/>
              <a:gd name="connsiteX1" fmla="*/ 3301288 w 4549123"/>
              <a:gd name="connsiteY1" fmla="*/ 171842 h 5549975"/>
              <a:gd name="connsiteX2" fmla="*/ 4130099 w 4549123"/>
              <a:gd name="connsiteY2" fmla="*/ 226950 h 5549975"/>
              <a:gd name="connsiteX3" fmla="*/ 4503293 w 4549123"/>
              <a:gd name="connsiteY3" fmla="*/ 247374 h 5549975"/>
              <a:gd name="connsiteX4" fmla="*/ 4531172 w 4549123"/>
              <a:gd name="connsiteY4" fmla="*/ 269179 h 5549975"/>
              <a:gd name="connsiteX5" fmla="*/ 4529398 w 4549123"/>
              <a:gd name="connsiteY5" fmla="*/ 300930 h 5549975"/>
              <a:gd name="connsiteX6" fmla="*/ 4532320 w 4549123"/>
              <a:gd name="connsiteY6" fmla="*/ 302647 h 5549975"/>
              <a:gd name="connsiteX7" fmla="*/ 4548746 w 4549123"/>
              <a:gd name="connsiteY7" fmla="*/ 334222 h 5549975"/>
              <a:gd name="connsiteX8" fmla="*/ 4526485 w 4549123"/>
              <a:gd name="connsiteY8" fmla="*/ 391868 h 5549975"/>
              <a:gd name="connsiteX9" fmla="*/ 4522997 w 4549123"/>
              <a:gd name="connsiteY9" fmla="*/ 415489 h 5549975"/>
              <a:gd name="connsiteX10" fmla="*/ 4517892 w 4549123"/>
              <a:gd name="connsiteY10" fmla="*/ 506828 h 5549975"/>
              <a:gd name="connsiteX11" fmla="*/ 4517242 w 4549123"/>
              <a:gd name="connsiteY11" fmla="*/ 553245 h 5549975"/>
              <a:gd name="connsiteX12" fmla="*/ 4514143 w 4549123"/>
              <a:gd name="connsiteY12" fmla="*/ 581709 h 5549975"/>
              <a:gd name="connsiteX13" fmla="*/ 4513474 w 4549123"/>
              <a:gd name="connsiteY13" fmla="*/ 585890 h 5549975"/>
              <a:gd name="connsiteX14" fmla="*/ 4500537 w 4549123"/>
              <a:gd name="connsiteY14" fmla="*/ 817404 h 5549975"/>
              <a:gd name="connsiteX15" fmla="*/ 4502250 w 4549123"/>
              <a:gd name="connsiteY15" fmla="*/ 822238 h 5549975"/>
              <a:gd name="connsiteX16" fmla="*/ 4500099 w 4549123"/>
              <a:gd name="connsiteY16" fmla="*/ 846069 h 5549975"/>
              <a:gd name="connsiteX17" fmla="*/ 4498499 w 4549123"/>
              <a:gd name="connsiteY17" fmla="*/ 853854 h 5549975"/>
              <a:gd name="connsiteX18" fmla="*/ 4492261 w 4549123"/>
              <a:gd name="connsiteY18" fmla="*/ 965485 h 5549975"/>
              <a:gd name="connsiteX19" fmla="*/ 4494338 w 4549123"/>
              <a:gd name="connsiteY19" fmla="*/ 966385 h 5549975"/>
              <a:gd name="connsiteX20" fmla="*/ 4498457 w 4549123"/>
              <a:gd name="connsiteY20" fmla="*/ 1002567 h 5549975"/>
              <a:gd name="connsiteX21" fmla="*/ 4493659 w 4549123"/>
              <a:gd name="connsiteY21" fmla="*/ 1101094 h 5549975"/>
              <a:gd name="connsiteX22" fmla="*/ 4493554 w 4549123"/>
              <a:gd name="connsiteY22" fmla="*/ 1159389 h 5549975"/>
              <a:gd name="connsiteX23" fmla="*/ 4497857 w 4549123"/>
              <a:gd name="connsiteY23" fmla="*/ 1180505 h 5549975"/>
              <a:gd name="connsiteX24" fmla="*/ 4500947 w 4549123"/>
              <a:gd name="connsiteY24" fmla="*/ 1210687 h 5549975"/>
              <a:gd name="connsiteX25" fmla="*/ 4509764 w 4549123"/>
              <a:gd name="connsiteY25" fmla="*/ 1263157 h 5549975"/>
              <a:gd name="connsiteX26" fmla="*/ 4512041 w 4549123"/>
              <a:gd name="connsiteY26" fmla="*/ 1313374 h 5549975"/>
              <a:gd name="connsiteX27" fmla="*/ 4511161 w 4549123"/>
              <a:gd name="connsiteY27" fmla="*/ 1347004 h 5549975"/>
              <a:gd name="connsiteX28" fmla="*/ 4510698 w 4549123"/>
              <a:gd name="connsiteY28" fmla="*/ 1351864 h 5549975"/>
              <a:gd name="connsiteX29" fmla="*/ 4501579 w 4549123"/>
              <a:gd name="connsiteY29" fmla="*/ 1391762 h 5549975"/>
              <a:gd name="connsiteX30" fmla="*/ 4504843 w 4549123"/>
              <a:gd name="connsiteY30" fmla="*/ 1395707 h 5549975"/>
              <a:gd name="connsiteX31" fmla="*/ 4507685 w 4549123"/>
              <a:gd name="connsiteY31" fmla="*/ 1408524 h 5549975"/>
              <a:gd name="connsiteX32" fmla="*/ 4502944 w 4549123"/>
              <a:gd name="connsiteY32" fmla="*/ 1419109 h 5549975"/>
              <a:gd name="connsiteX33" fmla="*/ 4492760 w 4549123"/>
              <a:gd name="connsiteY33" fmla="*/ 1469337 h 5549975"/>
              <a:gd name="connsiteX34" fmla="*/ 4481863 w 4549123"/>
              <a:gd name="connsiteY34" fmla="*/ 1543038 h 5549975"/>
              <a:gd name="connsiteX35" fmla="*/ 4476982 w 4549123"/>
              <a:gd name="connsiteY35" fmla="*/ 1553997 h 5549975"/>
              <a:gd name="connsiteX36" fmla="*/ 4462554 w 4549123"/>
              <a:gd name="connsiteY36" fmla="*/ 1626071 h 5549975"/>
              <a:gd name="connsiteX37" fmla="*/ 4458839 w 4549123"/>
              <a:gd name="connsiteY37" fmla="*/ 1664103 h 5549975"/>
              <a:gd name="connsiteX38" fmla="*/ 4462499 w 4549123"/>
              <a:gd name="connsiteY38" fmla="*/ 1668558 h 5549975"/>
              <a:gd name="connsiteX39" fmla="*/ 4460849 w 4549123"/>
              <a:gd name="connsiteY39" fmla="*/ 1679756 h 5549975"/>
              <a:gd name="connsiteX40" fmla="*/ 4461261 w 4549123"/>
              <a:gd name="connsiteY40" fmla="*/ 1682815 h 5549975"/>
              <a:gd name="connsiteX41" fmla="*/ 4462772 w 4549123"/>
              <a:gd name="connsiteY41" fmla="*/ 1700268 h 5549975"/>
              <a:gd name="connsiteX42" fmla="*/ 4451302 w 4549123"/>
              <a:gd name="connsiteY42" fmla="*/ 1735163 h 5549975"/>
              <a:gd name="connsiteX43" fmla="*/ 4449242 w 4549123"/>
              <a:gd name="connsiteY43" fmla="*/ 1735289 h 5549975"/>
              <a:gd name="connsiteX44" fmla="*/ 4440744 w 4549123"/>
              <a:gd name="connsiteY44" fmla="*/ 1887374 h 5549975"/>
              <a:gd name="connsiteX45" fmla="*/ 4449435 w 4549123"/>
              <a:gd name="connsiteY45" fmla="*/ 1911536 h 5549975"/>
              <a:gd name="connsiteX46" fmla="*/ 4451713 w 4549123"/>
              <a:gd name="connsiteY46" fmla="*/ 1961755 h 5549975"/>
              <a:gd name="connsiteX47" fmla="*/ 4450832 w 4549123"/>
              <a:gd name="connsiteY47" fmla="*/ 1995384 h 5549975"/>
              <a:gd name="connsiteX48" fmla="*/ 4450370 w 4549123"/>
              <a:gd name="connsiteY48" fmla="*/ 2000244 h 5549975"/>
              <a:gd name="connsiteX49" fmla="*/ 4441250 w 4549123"/>
              <a:gd name="connsiteY49" fmla="*/ 2040142 h 5549975"/>
              <a:gd name="connsiteX50" fmla="*/ 4444515 w 4549123"/>
              <a:gd name="connsiteY50" fmla="*/ 2044087 h 5549975"/>
              <a:gd name="connsiteX51" fmla="*/ 4447356 w 4549123"/>
              <a:gd name="connsiteY51" fmla="*/ 2056904 h 5549975"/>
              <a:gd name="connsiteX52" fmla="*/ 4442615 w 4549123"/>
              <a:gd name="connsiteY52" fmla="*/ 2067489 h 5549975"/>
              <a:gd name="connsiteX53" fmla="*/ 4432431 w 4549123"/>
              <a:gd name="connsiteY53" fmla="*/ 2117719 h 5549975"/>
              <a:gd name="connsiteX54" fmla="*/ 4425100 w 4549123"/>
              <a:gd name="connsiteY54" fmla="*/ 2167300 h 5549975"/>
              <a:gd name="connsiteX55" fmla="*/ 4369017 w 4549123"/>
              <a:gd name="connsiteY55" fmla="*/ 3223633 h 5549975"/>
              <a:gd name="connsiteX56" fmla="*/ 4356231 w 4549123"/>
              <a:gd name="connsiteY56" fmla="*/ 3477281 h 5549975"/>
              <a:gd name="connsiteX57" fmla="*/ 4345146 w 4549123"/>
              <a:gd name="connsiteY57" fmla="*/ 3639984 h 5549975"/>
              <a:gd name="connsiteX58" fmla="*/ 4254385 w 4549123"/>
              <a:gd name="connsiteY58" fmla="*/ 5278921 h 5549975"/>
              <a:gd name="connsiteX59" fmla="*/ 4259683 w 4549123"/>
              <a:gd name="connsiteY59" fmla="*/ 5315626 h 5549975"/>
              <a:gd name="connsiteX60" fmla="*/ 4263217 w 4549123"/>
              <a:gd name="connsiteY60" fmla="*/ 5350090 h 5549975"/>
              <a:gd name="connsiteX61" fmla="*/ 4266049 w 4549123"/>
              <a:gd name="connsiteY61" fmla="*/ 5450399 h 5549975"/>
              <a:gd name="connsiteX62" fmla="*/ 4247492 w 4549123"/>
              <a:gd name="connsiteY62" fmla="*/ 5484804 h 5549975"/>
              <a:gd name="connsiteX63" fmla="*/ 4242840 w 4549123"/>
              <a:gd name="connsiteY63" fmla="*/ 5487504 h 5549975"/>
              <a:gd name="connsiteX64" fmla="*/ 4239383 w 4549123"/>
              <a:gd name="connsiteY64" fmla="*/ 5549951 h 5549975"/>
              <a:gd name="connsiteX65" fmla="*/ 8699 w 4549123"/>
              <a:gd name="connsiteY65" fmla="*/ 5314089 h 5549975"/>
              <a:gd name="connsiteX66" fmla="*/ 12505 w 4549123"/>
              <a:gd name="connsiteY66" fmla="*/ 5243704 h 5549975"/>
              <a:gd name="connsiteX67" fmla="*/ 0 w 4549123"/>
              <a:gd name="connsiteY67" fmla="*/ 5239903 h 5549975"/>
              <a:gd name="connsiteX68" fmla="*/ 4220 w 4549123"/>
              <a:gd name="connsiteY68" fmla="*/ 5233298 h 5549975"/>
              <a:gd name="connsiteX69" fmla="*/ 4489 w 4549123"/>
              <a:gd name="connsiteY69" fmla="*/ 5230552 h 5549975"/>
              <a:gd name="connsiteX70" fmla="*/ 4759 w 4549123"/>
              <a:gd name="connsiteY70" fmla="*/ 5227804 h 5549975"/>
              <a:gd name="connsiteX71" fmla="*/ 5296 w 4549123"/>
              <a:gd name="connsiteY71" fmla="*/ 5222308 h 5549975"/>
              <a:gd name="connsiteX72" fmla="*/ 4981 w 4549123"/>
              <a:gd name="connsiteY72" fmla="*/ 5216405 h 5549975"/>
              <a:gd name="connsiteX73" fmla="*/ 4397 w 4549123"/>
              <a:gd name="connsiteY73" fmla="*/ 5213249 h 5549975"/>
              <a:gd name="connsiteX74" fmla="*/ 4666 w 4549123"/>
              <a:gd name="connsiteY74" fmla="*/ 5210500 h 5549975"/>
              <a:gd name="connsiteX75" fmla="*/ 4350 w 4549123"/>
              <a:gd name="connsiteY75" fmla="*/ 5204597 h 5549975"/>
              <a:gd name="connsiteX76" fmla="*/ 3767 w 4549123"/>
              <a:gd name="connsiteY76" fmla="*/ 5201441 h 5549975"/>
              <a:gd name="connsiteX77" fmla="*/ 3137 w 4549123"/>
              <a:gd name="connsiteY77" fmla="*/ 5189632 h 5549975"/>
              <a:gd name="connsiteX78" fmla="*/ 2553 w 4549123"/>
              <a:gd name="connsiteY78" fmla="*/ 5186477 h 5549975"/>
              <a:gd name="connsiteX79" fmla="*/ 2821 w 4549123"/>
              <a:gd name="connsiteY79" fmla="*/ 5183728 h 5549975"/>
              <a:gd name="connsiteX80" fmla="*/ 1386 w 4549123"/>
              <a:gd name="connsiteY80" fmla="*/ 5180163 h 5549975"/>
              <a:gd name="connsiteX81" fmla="*/ 6798 w 4549123"/>
              <a:gd name="connsiteY81" fmla="*/ 5116566 h 5549975"/>
              <a:gd name="connsiteX82" fmla="*/ 74412 w 4549123"/>
              <a:gd name="connsiteY82" fmla="*/ 3839310 h 5549975"/>
              <a:gd name="connsiteX83" fmla="*/ 299102 w 4549123"/>
              <a:gd name="connsiteY83" fmla="*/ 0 h 5549975"/>
              <a:gd name="connsiteX0" fmla="*/ 304427 w 4554448"/>
              <a:gd name="connsiteY0" fmla="*/ 0 h 5549970"/>
              <a:gd name="connsiteX1" fmla="*/ 3306613 w 4554448"/>
              <a:gd name="connsiteY1" fmla="*/ 171842 h 5549970"/>
              <a:gd name="connsiteX2" fmla="*/ 4135424 w 4554448"/>
              <a:gd name="connsiteY2" fmla="*/ 226950 h 5549970"/>
              <a:gd name="connsiteX3" fmla="*/ 4508618 w 4554448"/>
              <a:gd name="connsiteY3" fmla="*/ 247374 h 5549970"/>
              <a:gd name="connsiteX4" fmla="*/ 4536497 w 4554448"/>
              <a:gd name="connsiteY4" fmla="*/ 269179 h 5549970"/>
              <a:gd name="connsiteX5" fmla="*/ 4534723 w 4554448"/>
              <a:gd name="connsiteY5" fmla="*/ 300930 h 5549970"/>
              <a:gd name="connsiteX6" fmla="*/ 4537645 w 4554448"/>
              <a:gd name="connsiteY6" fmla="*/ 302647 h 5549970"/>
              <a:gd name="connsiteX7" fmla="*/ 4554071 w 4554448"/>
              <a:gd name="connsiteY7" fmla="*/ 334222 h 5549970"/>
              <a:gd name="connsiteX8" fmla="*/ 4531810 w 4554448"/>
              <a:gd name="connsiteY8" fmla="*/ 391868 h 5549970"/>
              <a:gd name="connsiteX9" fmla="*/ 4528322 w 4554448"/>
              <a:gd name="connsiteY9" fmla="*/ 415489 h 5549970"/>
              <a:gd name="connsiteX10" fmla="*/ 4523217 w 4554448"/>
              <a:gd name="connsiteY10" fmla="*/ 506828 h 5549970"/>
              <a:gd name="connsiteX11" fmla="*/ 4522567 w 4554448"/>
              <a:gd name="connsiteY11" fmla="*/ 553245 h 5549970"/>
              <a:gd name="connsiteX12" fmla="*/ 4519468 w 4554448"/>
              <a:gd name="connsiteY12" fmla="*/ 581709 h 5549970"/>
              <a:gd name="connsiteX13" fmla="*/ 4518799 w 4554448"/>
              <a:gd name="connsiteY13" fmla="*/ 585890 h 5549970"/>
              <a:gd name="connsiteX14" fmla="*/ 4505862 w 4554448"/>
              <a:gd name="connsiteY14" fmla="*/ 817404 h 5549970"/>
              <a:gd name="connsiteX15" fmla="*/ 4507575 w 4554448"/>
              <a:gd name="connsiteY15" fmla="*/ 822238 h 5549970"/>
              <a:gd name="connsiteX16" fmla="*/ 4505424 w 4554448"/>
              <a:gd name="connsiteY16" fmla="*/ 846069 h 5549970"/>
              <a:gd name="connsiteX17" fmla="*/ 4503824 w 4554448"/>
              <a:gd name="connsiteY17" fmla="*/ 853854 h 5549970"/>
              <a:gd name="connsiteX18" fmla="*/ 4497586 w 4554448"/>
              <a:gd name="connsiteY18" fmla="*/ 965485 h 5549970"/>
              <a:gd name="connsiteX19" fmla="*/ 4499663 w 4554448"/>
              <a:gd name="connsiteY19" fmla="*/ 966385 h 5549970"/>
              <a:gd name="connsiteX20" fmla="*/ 4503782 w 4554448"/>
              <a:gd name="connsiteY20" fmla="*/ 1002567 h 5549970"/>
              <a:gd name="connsiteX21" fmla="*/ 4498984 w 4554448"/>
              <a:gd name="connsiteY21" fmla="*/ 1101094 h 5549970"/>
              <a:gd name="connsiteX22" fmla="*/ 4498879 w 4554448"/>
              <a:gd name="connsiteY22" fmla="*/ 1159389 h 5549970"/>
              <a:gd name="connsiteX23" fmla="*/ 4503182 w 4554448"/>
              <a:gd name="connsiteY23" fmla="*/ 1180505 h 5549970"/>
              <a:gd name="connsiteX24" fmla="*/ 4506272 w 4554448"/>
              <a:gd name="connsiteY24" fmla="*/ 1210687 h 5549970"/>
              <a:gd name="connsiteX25" fmla="*/ 4515089 w 4554448"/>
              <a:gd name="connsiteY25" fmla="*/ 1263157 h 5549970"/>
              <a:gd name="connsiteX26" fmla="*/ 4517366 w 4554448"/>
              <a:gd name="connsiteY26" fmla="*/ 1313374 h 5549970"/>
              <a:gd name="connsiteX27" fmla="*/ 4516486 w 4554448"/>
              <a:gd name="connsiteY27" fmla="*/ 1347004 h 5549970"/>
              <a:gd name="connsiteX28" fmla="*/ 4516023 w 4554448"/>
              <a:gd name="connsiteY28" fmla="*/ 1351864 h 5549970"/>
              <a:gd name="connsiteX29" fmla="*/ 4506904 w 4554448"/>
              <a:gd name="connsiteY29" fmla="*/ 1391762 h 5549970"/>
              <a:gd name="connsiteX30" fmla="*/ 4510168 w 4554448"/>
              <a:gd name="connsiteY30" fmla="*/ 1395707 h 5549970"/>
              <a:gd name="connsiteX31" fmla="*/ 4513010 w 4554448"/>
              <a:gd name="connsiteY31" fmla="*/ 1408524 h 5549970"/>
              <a:gd name="connsiteX32" fmla="*/ 4508269 w 4554448"/>
              <a:gd name="connsiteY32" fmla="*/ 1419109 h 5549970"/>
              <a:gd name="connsiteX33" fmla="*/ 4498085 w 4554448"/>
              <a:gd name="connsiteY33" fmla="*/ 1469337 h 5549970"/>
              <a:gd name="connsiteX34" fmla="*/ 4487188 w 4554448"/>
              <a:gd name="connsiteY34" fmla="*/ 1543038 h 5549970"/>
              <a:gd name="connsiteX35" fmla="*/ 4482307 w 4554448"/>
              <a:gd name="connsiteY35" fmla="*/ 1553997 h 5549970"/>
              <a:gd name="connsiteX36" fmla="*/ 4467879 w 4554448"/>
              <a:gd name="connsiteY36" fmla="*/ 1626071 h 5549970"/>
              <a:gd name="connsiteX37" fmla="*/ 4464164 w 4554448"/>
              <a:gd name="connsiteY37" fmla="*/ 1664103 h 5549970"/>
              <a:gd name="connsiteX38" fmla="*/ 4467824 w 4554448"/>
              <a:gd name="connsiteY38" fmla="*/ 1668558 h 5549970"/>
              <a:gd name="connsiteX39" fmla="*/ 4466174 w 4554448"/>
              <a:gd name="connsiteY39" fmla="*/ 1679756 h 5549970"/>
              <a:gd name="connsiteX40" fmla="*/ 4466586 w 4554448"/>
              <a:gd name="connsiteY40" fmla="*/ 1682815 h 5549970"/>
              <a:gd name="connsiteX41" fmla="*/ 4468097 w 4554448"/>
              <a:gd name="connsiteY41" fmla="*/ 1700268 h 5549970"/>
              <a:gd name="connsiteX42" fmla="*/ 4456627 w 4554448"/>
              <a:gd name="connsiteY42" fmla="*/ 1735163 h 5549970"/>
              <a:gd name="connsiteX43" fmla="*/ 4454567 w 4554448"/>
              <a:gd name="connsiteY43" fmla="*/ 1735289 h 5549970"/>
              <a:gd name="connsiteX44" fmla="*/ 4446069 w 4554448"/>
              <a:gd name="connsiteY44" fmla="*/ 1887374 h 5549970"/>
              <a:gd name="connsiteX45" fmla="*/ 4454760 w 4554448"/>
              <a:gd name="connsiteY45" fmla="*/ 1911536 h 5549970"/>
              <a:gd name="connsiteX46" fmla="*/ 4457038 w 4554448"/>
              <a:gd name="connsiteY46" fmla="*/ 1961755 h 5549970"/>
              <a:gd name="connsiteX47" fmla="*/ 4456157 w 4554448"/>
              <a:gd name="connsiteY47" fmla="*/ 1995384 h 5549970"/>
              <a:gd name="connsiteX48" fmla="*/ 4455695 w 4554448"/>
              <a:gd name="connsiteY48" fmla="*/ 2000244 h 5549970"/>
              <a:gd name="connsiteX49" fmla="*/ 4446575 w 4554448"/>
              <a:gd name="connsiteY49" fmla="*/ 2040142 h 5549970"/>
              <a:gd name="connsiteX50" fmla="*/ 4449840 w 4554448"/>
              <a:gd name="connsiteY50" fmla="*/ 2044087 h 5549970"/>
              <a:gd name="connsiteX51" fmla="*/ 4452681 w 4554448"/>
              <a:gd name="connsiteY51" fmla="*/ 2056904 h 5549970"/>
              <a:gd name="connsiteX52" fmla="*/ 4447940 w 4554448"/>
              <a:gd name="connsiteY52" fmla="*/ 2067489 h 5549970"/>
              <a:gd name="connsiteX53" fmla="*/ 4437756 w 4554448"/>
              <a:gd name="connsiteY53" fmla="*/ 2117719 h 5549970"/>
              <a:gd name="connsiteX54" fmla="*/ 4430425 w 4554448"/>
              <a:gd name="connsiteY54" fmla="*/ 2167300 h 5549970"/>
              <a:gd name="connsiteX55" fmla="*/ 4374342 w 4554448"/>
              <a:gd name="connsiteY55" fmla="*/ 3223633 h 5549970"/>
              <a:gd name="connsiteX56" fmla="*/ 4361556 w 4554448"/>
              <a:gd name="connsiteY56" fmla="*/ 3477281 h 5549970"/>
              <a:gd name="connsiteX57" fmla="*/ 4350471 w 4554448"/>
              <a:gd name="connsiteY57" fmla="*/ 3639984 h 5549970"/>
              <a:gd name="connsiteX58" fmla="*/ 4259710 w 4554448"/>
              <a:gd name="connsiteY58" fmla="*/ 5278921 h 5549970"/>
              <a:gd name="connsiteX59" fmla="*/ 4265008 w 4554448"/>
              <a:gd name="connsiteY59" fmla="*/ 5315626 h 5549970"/>
              <a:gd name="connsiteX60" fmla="*/ 4268542 w 4554448"/>
              <a:gd name="connsiteY60" fmla="*/ 5350090 h 5549970"/>
              <a:gd name="connsiteX61" fmla="*/ 4271374 w 4554448"/>
              <a:gd name="connsiteY61" fmla="*/ 5450399 h 5549970"/>
              <a:gd name="connsiteX62" fmla="*/ 4252817 w 4554448"/>
              <a:gd name="connsiteY62" fmla="*/ 5484804 h 5549970"/>
              <a:gd name="connsiteX63" fmla="*/ 4248165 w 4554448"/>
              <a:gd name="connsiteY63" fmla="*/ 5487504 h 5549970"/>
              <a:gd name="connsiteX64" fmla="*/ 4244708 w 4554448"/>
              <a:gd name="connsiteY64" fmla="*/ 5549951 h 5549970"/>
              <a:gd name="connsiteX65" fmla="*/ 0 w 4554448"/>
              <a:gd name="connsiteY65" fmla="*/ 5272016 h 5549970"/>
              <a:gd name="connsiteX66" fmla="*/ 17830 w 4554448"/>
              <a:gd name="connsiteY66" fmla="*/ 5243704 h 5549970"/>
              <a:gd name="connsiteX67" fmla="*/ 5325 w 4554448"/>
              <a:gd name="connsiteY67" fmla="*/ 5239903 h 5549970"/>
              <a:gd name="connsiteX68" fmla="*/ 9545 w 4554448"/>
              <a:gd name="connsiteY68" fmla="*/ 5233298 h 5549970"/>
              <a:gd name="connsiteX69" fmla="*/ 9814 w 4554448"/>
              <a:gd name="connsiteY69" fmla="*/ 5230552 h 5549970"/>
              <a:gd name="connsiteX70" fmla="*/ 10084 w 4554448"/>
              <a:gd name="connsiteY70" fmla="*/ 5227804 h 5549970"/>
              <a:gd name="connsiteX71" fmla="*/ 10621 w 4554448"/>
              <a:gd name="connsiteY71" fmla="*/ 5222308 h 5549970"/>
              <a:gd name="connsiteX72" fmla="*/ 10306 w 4554448"/>
              <a:gd name="connsiteY72" fmla="*/ 5216405 h 5549970"/>
              <a:gd name="connsiteX73" fmla="*/ 9722 w 4554448"/>
              <a:gd name="connsiteY73" fmla="*/ 5213249 h 5549970"/>
              <a:gd name="connsiteX74" fmla="*/ 9991 w 4554448"/>
              <a:gd name="connsiteY74" fmla="*/ 5210500 h 5549970"/>
              <a:gd name="connsiteX75" fmla="*/ 9675 w 4554448"/>
              <a:gd name="connsiteY75" fmla="*/ 5204597 h 5549970"/>
              <a:gd name="connsiteX76" fmla="*/ 9092 w 4554448"/>
              <a:gd name="connsiteY76" fmla="*/ 5201441 h 5549970"/>
              <a:gd name="connsiteX77" fmla="*/ 8462 w 4554448"/>
              <a:gd name="connsiteY77" fmla="*/ 5189632 h 5549970"/>
              <a:gd name="connsiteX78" fmla="*/ 7878 w 4554448"/>
              <a:gd name="connsiteY78" fmla="*/ 5186477 h 5549970"/>
              <a:gd name="connsiteX79" fmla="*/ 8146 w 4554448"/>
              <a:gd name="connsiteY79" fmla="*/ 5183728 h 5549970"/>
              <a:gd name="connsiteX80" fmla="*/ 6711 w 4554448"/>
              <a:gd name="connsiteY80" fmla="*/ 5180163 h 5549970"/>
              <a:gd name="connsiteX81" fmla="*/ 12123 w 4554448"/>
              <a:gd name="connsiteY81" fmla="*/ 5116566 h 5549970"/>
              <a:gd name="connsiteX82" fmla="*/ 79737 w 4554448"/>
              <a:gd name="connsiteY82" fmla="*/ 3839310 h 5549970"/>
              <a:gd name="connsiteX83" fmla="*/ 304427 w 4554448"/>
              <a:gd name="connsiteY83" fmla="*/ 0 h 5549970"/>
              <a:gd name="connsiteX0" fmla="*/ 338086 w 4588107"/>
              <a:gd name="connsiteY0" fmla="*/ 0 h 5549995"/>
              <a:gd name="connsiteX1" fmla="*/ 3340272 w 4588107"/>
              <a:gd name="connsiteY1" fmla="*/ 171842 h 5549995"/>
              <a:gd name="connsiteX2" fmla="*/ 4169083 w 4588107"/>
              <a:gd name="connsiteY2" fmla="*/ 226950 h 5549995"/>
              <a:gd name="connsiteX3" fmla="*/ 4542277 w 4588107"/>
              <a:gd name="connsiteY3" fmla="*/ 247374 h 5549995"/>
              <a:gd name="connsiteX4" fmla="*/ 4570156 w 4588107"/>
              <a:gd name="connsiteY4" fmla="*/ 269179 h 5549995"/>
              <a:gd name="connsiteX5" fmla="*/ 4568382 w 4588107"/>
              <a:gd name="connsiteY5" fmla="*/ 300930 h 5549995"/>
              <a:gd name="connsiteX6" fmla="*/ 4571304 w 4588107"/>
              <a:gd name="connsiteY6" fmla="*/ 302647 h 5549995"/>
              <a:gd name="connsiteX7" fmla="*/ 4587730 w 4588107"/>
              <a:gd name="connsiteY7" fmla="*/ 334222 h 5549995"/>
              <a:gd name="connsiteX8" fmla="*/ 4565469 w 4588107"/>
              <a:gd name="connsiteY8" fmla="*/ 391868 h 5549995"/>
              <a:gd name="connsiteX9" fmla="*/ 4561981 w 4588107"/>
              <a:gd name="connsiteY9" fmla="*/ 415489 h 5549995"/>
              <a:gd name="connsiteX10" fmla="*/ 4556876 w 4588107"/>
              <a:gd name="connsiteY10" fmla="*/ 506828 h 5549995"/>
              <a:gd name="connsiteX11" fmla="*/ 4556226 w 4588107"/>
              <a:gd name="connsiteY11" fmla="*/ 553245 h 5549995"/>
              <a:gd name="connsiteX12" fmla="*/ 4553127 w 4588107"/>
              <a:gd name="connsiteY12" fmla="*/ 581709 h 5549995"/>
              <a:gd name="connsiteX13" fmla="*/ 4552458 w 4588107"/>
              <a:gd name="connsiteY13" fmla="*/ 585890 h 5549995"/>
              <a:gd name="connsiteX14" fmla="*/ 4539521 w 4588107"/>
              <a:gd name="connsiteY14" fmla="*/ 817404 h 5549995"/>
              <a:gd name="connsiteX15" fmla="*/ 4541234 w 4588107"/>
              <a:gd name="connsiteY15" fmla="*/ 822238 h 5549995"/>
              <a:gd name="connsiteX16" fmla="*/ 4539083 w 4588107"/>
              <a:gd name="connsiteY16" fmla="*/ 846069 h 5549995"/>
              <a:gd name="connsiteX17" fmla="*/ 4537483 w 4588107"/>
              <a:gd name="connsiteY17" fmla="*/ 853854 h 5549995"/>
              <a:gd name="connsiteX18" fmla="*/ 4531245 w 4588107"/>
              <a:gd name="connsiteY18" fmla="*/ 965485 h 5549995"/>
              <a:gd name="connsiteX19" fmla="*/ 4533322 w 4588107"/>
              <a:gd name="connsiteY19" fmla="*/ 966385 h 5549995"/>
              <a:gd name="connsiteX20" fmla="*/ 4537441 w 4588107"/>
              <a:gd name="connsiteY20" fmla="*/ 1002567 h 5549995"/>
              <a:gd name="connsiteX21" fmla="*/ 4532643 w 4588107"/>
              <a:gd name="connsiteY21" fmla="*/ 1101094 h 5549995"/>
              <a:gd name="connsiteX22" fmla="*/ 4532538 w 4588107"/>
              <a:gd name="connsiteY22" fmla="*/ 1159389 h 5549995"/>
              <a:gd name="connsiteX23" fmla="*/ 4536841 w 4588107"/>
              <a:gd name="connsiteY23" fmla="*/ 1180505 h 5549995"/>
              <a:gd name="connsiteX24" fmla="*/ 4539931 w 4588107"/>
              <a:gd name="connsiteY24" fmla="*/ 1210687 h 5549995"/>
              <a:gd name="connsiteX25" fmla="*/ 4548748 w 4588107"/>
              <a:gd name="connsiteY25" fmla="*/ 1263157 h 5549995"/>
              <a:gd name="connsiteX26" fmla="*/ 4551025 w 4588107"/>
              <a:gd name="connsiteY26" fmla="*/ 1313374 h 5549995"/>
              <a:gd name="connsiteX27" fmla="*/ 4550145 w 4588107"/>
              <a:gd name="connsiteY27" fmla="*/ 1347004 h 5549995"/>
              <a:gd name="connsiteX28" fmla="*/ 4549682 w 4588107"/>
              <a:gd name="connsiteY28" fmla="*/ 1351864 h 5549995"/>
              <a:gd name="connsiteX29" fmla="*/ 4540563 w 4588107"/>
              <a:gd name="connsiteY29" fmla="*/ 1391762 h 5549995"/>
              <a:gd name="connsiteX30" fmla="*/ 4543827 w 4588107"/>
              <a:gd name="connsiteY30" fmla="*/ 1395707 h 5549995"/>
              <a:gd name="connsiteX31" fmla="*/ 4546669 w 4588107"/>
              <a:gd name="connsiteY31" fmla="*/ 1408524 h 5549995"/>
              <a:gd name="connsiteX32" fmla="*/ 4541928 w 4588107"/>
              <a:gd name="connsiteY32" fmla="*/ 1419109 h 5549995"/>
              <a:gd name="connsiteX33" fmla="*/ 4531744 w 4588107"/>
              <a:gd name="connsiteY33" fmla="*/ 1469337 h 5549995"/>
              <a:gd name="connsiteX34" fmla="*/ 4520847 w 4588107"/>
              <a:gd name="connsiteY34" fmla="*/ 1543038 h 5549995"/>
              <a:gd name="connsiteX35" fmla="*/ 4515966 w 4588107"/>
              <a:gd name="connsiteY35" fmla="*/ 1553997 h 5549995"/>
              <a:gd name="connsiteX36" fmla="*/ 4501538 w 4588107"/>
              <a:gd name="connsiteY36" fmla="*/ 1626071 h 5549995"/>
              <a:gd name="connsiteX37" fmla="*/ 4497823 w 4588107"/>
              <a:gd name="connsiteY37" fmla="*/ 1664103 h 5549995"/>
              <a:gd name="connsiteX38" fmla="*/ 4501483 w 4588107"/>
              <a:gd name="connsiteY38" fmla="*/ 1668558 h 5549995"/>
              <a:gd name="connsiteX39" fmla="*/ 4499833 w 4588107"/>
              <a:gd name="connsiteY39" fmla="*/ 1679756 h 5549995"/>
              <a:gd name="connsiteX40" fmla="*/ 4500245 w 4588107"/>
              <a:gd name="connsiteY40" fmla="*/ 1682815 h 5549995"/>
              <a:gd name="connsiteX41" fmla="*/ 4501756 w 4588107"/>
              <a:gd name="connsiteY41" fmla="*/ 1700268 h 5549995"/>
              <a:gd name="connsiteX42" fmla="*/ 4490286 w 4588107"/>
              <a:gd name="connsiteY42" fmla="*/ 1735163 h 5549995"/>
              <a:gd name="connsiteX43" fmla="*/ 4488226 w 4588107"/>
              <a:gd name="connsiteY43" fmla="*/ 1735289 h 5549995"/>
              <a:gd name="connsiteX44" fmla="*/ 4479728 w 4588107"/>
              <a:gd name="connsiteY44" fmla="*/ 1887374 h 5549995"/>
              <a:gd name="connsiteX45" fmla="*/ 4488419 w 4588107"/>
              <a:gd name="connsiteY45" fmla="*/ 1911536 h 5549995"/>
              <a:gd name="connsiteX46" fmla="*/ 4490697 w 4588107"/>
              <a:gd name="connsiteY46" fmla="*/ 1961755 h 5549995"/>
              <a:gd name="connsiteX47" fmla="*/ 4489816 w 4588107"/>
              <a:gd name="connsiteY47" fmla="*/ 1995384 h 5549995"/>
              <a:gd name="connsiteX48" fmla="*/ 4489354 w 4588107"/>
              <a:gd name="connsiteY48" fmla="*/ 2000244 h 5549995"/>
              <a:gd name="connsiteX49" fmla="*/ 4480234 w 4588107"/>
              <a:gd name="connsiteY49" fmla="*/ 2040142 h 5549995"/>
              <a:gd name="connsiteX50" fmla="*/ 4483499 w 4588107"/>
              <a:gd name="connsiteY50" fmla="*/ 2044087 h 5549995"/>
              <a:gd name="connsiteX51" fmla="*/ 4486340 w 4588107"/>
              <a:gd name="connsiteY51" fmla="*/ 2056904 h 5549995"/>
              <a:gd name="connsiteX52" fmla="*/ 4481599 w 4588107"/>
              <a:gd name="connsiteY52" fmla="*/ 2067489 h 5549995"/>
              <a:gd name="connsiteX53" fmla="*/ 4471415 w 4588107"/>
              <a:gd name="connsiteY53" fmla="*/ 2117719 h 5549995"/>
              <a:gd name="connsiteX54" fmla="*/ 4464084 w 4588107"/>
              <a:gd name="connsiteY54" fmla="*/ 2167300 h 5549995"/>
              <a:gd name="connsiteX55" fmla="*/ 4408001 w 4588107"/>
              <a:gd name="connsiteY55" fmla="*/ 3223633 h 5549995"/>
              <a:gd name="connsiteX56" fmla="*/ 4395215 w 4588107"/>
              <a:gd name="connsiteY56" fmla="*/ 3477281 h 5549995"/>
              <a:gd name="connsiteX57" fmla="*/ 4384130 w 4588107"/>
              <a:gd name="connsiteY57" fmla="*/ 3639984 h 5549995"/>
              <a:gd name="connsiteX58" fmla="*/ 4293369 w 4588107"/>
              <a:gd name="connsiteY58" fmla="*/ 5278921 h 5549995"/>
              <a:gd name="connsiteX59" fmla="*/ 4298667 w 4588107"/>
              <a:gd name="connsiteY59" fmla="*/ 5315626 h 5549995"/>
              <a:gd name="connsiteX60" fmla="*/ 4302201 w 4588107"/>
              <a:gd name="connsiteY60" fmla="*/ 5350090 h 5549995"/>
              <a:gd name="connsiteX61" fmla="*/ 4305033 w 4588107"/>
              <a:gd name="connsiteY61" fmla="*/ 5450399 h 5549995"/>
              <a:gd name="connsiteX62" fmla="*/ 4286476 w 4588107"/>
              <a:gd name="connsiteY62" fmla="*/ 5484804 h 5549995"/>
              <a:gd name="connsiteX63" fmla="*/ 4281824 w 4588107"/>
              <a:gd name="connsiteY63" fmla="*/ 5487504 h 5549995"/>
              <a:gd name="connsiteX64" fmla="*/ 4278367 w 4588107"/>
              <a:gd name="connsiteY64" fmla="*/ 5549951 h 5549995"/>
              <a:gd name="connsiteX65" fmla="*/ 0 w 4588107"/>
              <a:gd name="connsiteY65" fmla="*/ 5387017 h 5549995"/>
              <a:gd name="connsiteX66" fmla="*/ 51489 w 4588107"/>
              <a:gd name="connsiteY66" fmla="*/ 5243704 h 5549995"/>
              <a:gd name="connsiteX67" fmla="*/ 38984 w 4588107"/>
              <a:gd name="connsiteY67" fmla="*/ 5239903 h 5549995"/>
              <a:gd name="connsiteX68" fmla="*/ 43204 w 4588107"/>
              <a:gd name="connsiteY68" fmla="*/ 5233298 h 5549995"/>
              <a:gd name="connsiteX69" fmla="*/ 43473 w 4588107"/>
              <a:gd name="connsiteY69" fmla="*/ 5230552 h 5549995"/>
              <a:gd name="connsiteX70" fmla="*/ 43743 w 4588107"/>
              <a:gd name="connsiteY70" fmla="*/ 5227804 h 5549995"/>
              <a:gd name="connsiteX71" fmla="*/ 44280 w 4588107"/>
              <a:gd name="connsiteY71" fmla="*/ 5222308 h 5549995"/>
              <a:gd name="connsiteX72" fmla="*/ 43965 w 4588107"/>
              <a:gd name="connsiteY72" fmla="*/ 5216405 h 5549995"/>
              <a:gd name="connsiteX73" fmla="*/ 43381 w 4588107"/>
              <a:gd name="connsiteY73" fmla="*/ 5213249 h 5549995"/>
              <a:gd name="connsiteX74" fmla="*/ 43650 w 4588107"/>
              <a:gd name="connsiteY74" fmla="*/ 5210500 h 5549995"/>
              <a:gd name="connsiteX75" fmla="*/ 43334 w 4588107"/>
              <a:gd name="connsiteY75" fmla="*/ 5204597 h 5549995"/>
              <a:gd name="connsiteX76" fmla="*/ 42751 w 4588107"/>
              <a:gd name="connsiteY76" fmla="*/ 5201441 h 5549995"/>
              <a:gd name="connsiteX77" fmla="*/ 42121 w 4588107"/>
              <a:gd name="connsiteY77" fmla="*/ 5189632 h 5549995"/>
              <a:gd name="connsiteX78" fmla="*/ 41537 w 4588107"/>
              <a:gd name="connsiteY78" fmla="*/ 5186477 h 5549995"/>
              <a:gd name="connsiteX79" fmla="*/ 41805 w 4588107"/>
              <a:gd name="connsiteY79" fmla="*/ 5183728 h 5549995"/>
              <a:gd name="connsiteX80" fmla="*/ 40370 w 4588107"/>
              <a:gd name="connsiteY80" fmla="*/ 5180163 h 5549995"/>
              <a:gd name="connsiteX81" fmla="*/ 45782 w 4588107"/>
              <a:gd name="connsiteY81" fmla="*/ 5116566 h 5549995"/>
              <a:gd name="connsiteX82" fmla="*/ 113396 w 4588107"/>
              <a:gd name="connsiteY82" fmla="*/ 3839310 h 5549995"/>
              <a:gd name="connsiteX83" fmla="*/ 338086 w 4588107"/>
              <a:gd name="connsiteY83" fmla="*/ 0 h 5549995"/>
              <a:gd name="connsiteX0" fmla="*/ 299102 w 4549123"/>
              <a:gd name="connsiteY0" fmla="*/ 0 h 5549966"/>
              <a:gd name="connsiteX1" fmla="*/ 3301288 w 4549123"/>
              <a:gd name="connsiteY1" fmla="*/ 171842 h 5549966"/>
              <a:gd name="connsiteX2" fmla="*/ 4130099 w 4549123"/>
              <a:gd name="connsiteY2" fmla="*/ 226950 h 5549966"/>
              <a:gd name="connsiteX3" fmla="*/ 4503293 w 4549123"/>
              <a:gd name="connsiteY3" fmla="*/ 247374 h 5549966"/>
              <a:gd name="connsiteX4" fmla="*/ 4531172 w 4549123"/>
              <a:gd name="connsiteY4" fmla="*/ 269179 h 5549966"/>
              <a:gd name="connsiteX5" fmla="*/ 4529398 w 4549123"/>
              <a:gd name="connsiteY5" fmla="*/ 300930 h 5549966"/>
              <a:gd name="connsiteX6" fmla="*/ 4532320 w 4549123"/>
              <a:gd name="connsiteY6" fmla="*/ 302647 h 5549966"/>
              <a:gd name="connsiteX7" fmla="*/ 4548746 w 4549123"/>
              <a:gd name="connsiteY7" fmla="*/ 334222 h 5549966"/>
              <a:gd name="connsiteX8" fmla="*/ 4526485 w 4549123"/>
              <a:gd name="connsiteY8" fmla="*/ 391868 h 5549966"/>
              <a:gd name="connsiteX9" fmla="*/ 4522997 w 4549123"/>
              <a:gd name="connsiteY9" fmla="*/ 415489 h 5549966"/>
              <a:gd name="connsiteX10" fmla="*/ 4517892 w 4549123"/>
              <a:gd name="connsiteY10" fmla="*/ 506828 h 5549966"/>
              <a:gd name="connsiteX11" fmla="*/ 4517242 w 4549123"/>
              <a:gd name="connsiteY11" fmla="*/ 553245 h 5549966"/>
              <a:gd name="connsiteX12" fmla="*/ 4514143 w 4549123"/>
              <a:gd name="connsiteY12" fmla="*/ 581709 h 5549966"/>
              <a:gd name="connsiteX13" fmla="*/ 4513474 w 4549123"/>
              <a:gd name="connsiteY13" fmla="*/ 585890 h 5549966"/>
              <a:gd name="connsiteX14" fmla="*/ 4500537 w 4549123"/>
              <a:gd name="connsiteY14" fmla="*/ 817404 h 5549966"/>
              <a:gd name="connsiteX15" fmla="*/ 4502250 w 4549123"/>
              <a:gd name="connsiteY15" fmla="*/ 822238 h 5549966"/>
              <a:gd name="connsiteX16" fmla="*/ 4500099 w 4549123"/>
              <a:gd name="connsiteY16" fmla="*/ 846069 h 5549966"/>
              <a:gd name="connsiteX17" fmla="*/ 4498499 w 4549123"/>
              <a:gd name="connsiteY17" fmla="*/ 853854 h 5549966"/>
              <a:gd name="connsiteX18" fmla="*/ 4492261 w 4549123"/>
              <a:gd name="connsiteY18" fmla="*/ 965485 h 5549966"/>
              <a:gd name="connsiteX19" fmla="*/ 4494338 w 4549123"/>
              <a:gd name="connsiteY19" fmla="*/ 966385 h 5549966"/>
              <a:gd name="connsiteX20" fmla="*/ 4498457 w 4549123"/>
              <a:gd name="connsiteY20" fmla="*/ 1002567 h 5549966"/>
              <a:gd name="connsiteX21" fmla="*/ 4493659 w 4549123"/>
              <a:gd name="connsiteY21" fmla="*/ 1101094 h 5549966"/>
              <a:gd name="connsiteX22" fmla="*/ 4493554 w 4549123"/>
              <a:gd name="connsiteY22" fmla="*/ 1159389 h 5549966"/>
              <a:gd name="connsiteX23" fmla="*/ 4497857 w 4549123"/>
              <a:gd name="connsiteY23" fmla="*/ 1180505 h 5549966"/>
              <a:gd name="connsiteX24" fmla="*/ 4500947 w 4549123"/>
              <a:gd name="connsiteY24" fmla="*/ 1210687 h 5549966"/>
              <a:gd name="connsiteX25" fmla="*/ 4509764 w 4549123"/>
              <a:gd name="connsiteY25" fmla="*/ 1263157 h 5549966"/>
              <a:gd name="connsiteX26" fmla="*/ 4512041 w 4549123"/>
              <a:gd name="connsiteY26" fmla="*/ 1313374 h 5549966"/>
              <a:gd name="connsiteX27" fmla="*/ 4511161 w 4549123"/>
              <a:gd name="connsiteY27" fmla="*/ 1347004 h 5549966"/>
              <a:gd name="connsiteX28" fmla="*/ 4510698 w 4549123"/>
              <a:gd name="connsiteY28" fmla="*/ 1351864 h 5549966"/>
              <a:gd name="connsiteX29" fmla="*/ 4501579 w 4549123"/>
              <a:gd name="connsiteY29" fmla="*/ 1391762 h 5549966"/>
              <a:gd name="connsiteX30" fmla="*/ 4504843 w 4549123"/>
              <a:gd name="connsiteY30" fmla="*/ 1395707 h 5549966"/>
              <a:gd name="connsiteX31" fmla="*/ 4507685 w 4549123"/>
              <a:gd name="connsiteY31" fmla="*/ 1408524 h 5549966"/>
              <a:gd name="connsiteX32" fmla="*/ 4502944 w 4549123"/>
              <a:gd name="connsiteY32" fmla="*/ 1419109 h 5549966"/>
              <a:gd name="connsiteX33" fmla="*/ 4492760 w 4549123"/>
              <a:gd name="connsiteY33" fmla="*/ 1469337 h 5549966"/>
              <a:gd name="connsiteX34" fmla="*/ 4481863 w 4549123"/>
              <a:gd name="connsiteY34" fmla="*/ 1543038 h 5549966"/>
              <a:gd name="connsiteX35" fmla="*/ 4476982 w 4549123"/>
              <a:gd name="connsiteY35" fmla="*/ 1553997 h 5549966"/>
              <a:gd name="connsiteX36" fmla="*/ 4462554 w 4549123"/>
              <a:gd name="connsiteY36" fmla="*/ 1626071 h 5549966"/>
              <a:gd name="connsiteX37" fmla="*/ 4458839 w 4549123"/>
              <a:gd name="connsiteY37" fmla="*/ 1664103 h 5549966"/>
              <a:gd name="connsiteX38" fmla="*/ 4462499 w 4549123"/>
              <a:gd name="connsiteY38" fmla="*/ 1668558 h 5549966"/>
              <a:gd name="connsiteX39" fmla="*/ 4460849 w 4549123"/>
              <a:gd name="connsiteY39" fmla="*/ 1679756 h 5549966"/>
              <a:gd name="connsiteX40" fmla="*/ 4461261 w 4549123"/>
              <a:gd name="connsiteY40" fmla="*/ 1682815 h 5549966"/>
              <a:gd name="connsiteX41" fmla="*/ 4462772 w 4549123"/>
              <a:gd name="connsiteY41" fmla="*/ 1700268 h 5549966"/>
              <a:gd name="connsiteX42" fmla="*/ 4451302 w 4549123"/>
              <a:gd name="connsiteY42" fmla="*/ 1735163 h 5549966"/>
              <a:gd name="connsiteX43" fmla="*/ 4449242 w 4549123"/>
              <a:gd name="connsiteY43" fmla="*/ 1735289 h 5549966"/>
              <a:gd name="connsiteX44" fmla="*/ 4440744 w 4549123"/>
              <a:gd name="connsiteY44" fmla="*/ 1887374 h 5549966"/>
              <a:gd name="connsiteX45" fmla="*/ 4449435 w 4549123"/>
              <a:gd name="connsiteY45" fmla="*/ 1911536 h 5549966"/>
              <a:gd name="connsiteX46" fmla="*/ 4451713 w 4549123"/>
              <a:gd name="connsiteY46" fmla="*/ 1961755 h 5549966"/>
              <a:gd name="connsiteX47" fmla="*/ 4450832 w 4549123"/>
              <a:gd name="connsiteY47" fmla="*/ 1995384 h 5549966"/>
              <a:gd name="connsiteX48" fmla="*/ 4450370 w 4549123"/>
              <a:gd name="connsiteY48" fmla="*/ 2000244 h 5549966"/>
              <a:gd name="connsiteX49" fmla="*/ 4441250 w 4549123"/>
              <a:gd name="connsiteY49" fmla="*/ 2040142 h 5549966"/>
              <a:gd name="connsiteX50" fmla="*/ 4444515 w 4549123"/>
              <a:gd name="connsiteY50" fmla="*/ 2044087 h 5549966"/>
              <a:gd name="connsiteX51" fmla="*/ 4447356 w 4549123"/>
              <a:gd name="connsiteY51" fmla="*/ 2056904 h 5549966"/>
              <a:gd name="connsiteX52" fmla="*/ 4442615 w 4549123"/>
              <a:gd name="connsiteY52" fmla="*/ 2067489 h 5549966"/>
              <a:gd name="connsiteX53" fmla="*/ 4432431 w 4549123"/>
              <a:gd name="connsiteY53" fmla="*/ 2117719 h 5549966"/>
              <a:gd name="connsiteX54" fmla="*/ 4425100 w 4549123"/>
              <a:gd name="connsiteY54" fmla="*/ 2167300 h 5549966"/>
              <a:gd name="connsiteX55" fmla="*/ 4369017 w 4549123"/>
              <a:gd name="connsiteY55" fmla="*/ 3223633 h 5549966"/>
              <a:gd name="connsiteX56" fmla="*/ 4356231 w 4549123"/>
              <a:gd name="connsiteY56" fmla="*/ 3477281 h 5549966"/>
              <a:gd name="connsiteX57" fmla="*/ 4345146 w 4549123"/>
              <a:gd name="connsiteY57" fmla="*/ 3639984 h 5549966"/>
              <a:gd name="connsiteX58" fmla="*/ 4254385 w 4549123"/>
              <a:gd name="connsiteY58" fmla="*/ 5278921 h 5549966"/>
              <a:gd name="connsiteX59" fmla="*/ 4259683 w 4549123"/>
              <a:gd name="connsiteY59" fmla="*/ 5315626 h 5549966"/>
              <a:gd name="connsiteX60" fmla="*/ 4263217 w 4549123"/>
              <a:gd name="connsiteY60" fmla="*/ 5350090 h 5549966"/>
              <a:gd name="connsiteX61" fmla="*/ 4266049 w 4549123"/>
              <a:gd name="connsiteY61" fmla="*/ 5450399 h 5549966"/>
              <a:gd name="connsiteX62" fmla="*/ 4247492 w 4549123"/>
              <a:gd name="connsiteY62" fmla="*/ 5484804 h 5549966"/>
              <a:gd name="connsiteX63" fmla="*/ 4242840 w 4549123"/>
              <a:gd name="connsiteY63" fmla="*/ 5487504 h 5549966"/>
              <a:gd name="connsiteX64" fmla="*/ 4239383 w 4549123"/>
              <a:gd name="connsiteY64" fmla="*/ 5549951 h 5549966"/>
              <a:gd name="connsiteX65" fmla="*/ 266751 w 4549123"/>
              <a:gd name="connsiteY65" fmla="*/ 5218723 h 5549966"/>
              <a:gd name="connsiteX66" fmla="*/ 12505 w 4549123"/>
              <a:gd name="connsiteY66" fmla="*/ 5243704 h 5549966"/>
              <a:gd name="connsiteX67" fmla="*/ 0 w 4549123"/>
              <a:gd name="connsiteY67" fmla="*/ 5239903 h 5549966"/>
              <a:gd name="connsiteX68" fmla="*/ 4220 w 4549123"/>
              <a:gd name="connsiteY68" fmla="*/ 5233298 h 5549966"/>
              <a:gd name="connsiteX69" fmla="*/ 4489 w 4549123"/>
              <a:gd name="connsiteY69" fmla="*/ 5230552 h 5549966"/>
              <a:gd name="connsiteX70" fmla="*/ 4759 w 4549123"/>
              <a:gd name="connsiteY70" fmla="*/ 5227804 h 5549966"/>
              <a:gd name="connsiteX71" fmla="*/ 5296 w 4549123"/>
              <a:gd name="connsiteY71" fmla="*/ 5222308 h 5549966"/>
              <a:gd name="connsiteX72" fmla="*/ 4981 w 4549123"/>
              <a:gd name="connsiteY72" fmla="*/ 5216405 h 5549966"/>
              <a:gd name="connsiteX73" fmla="*/ 4397 w 4549123"/>
              <a:gd name="connsiteY73" fmla="*/ 5213249 h 5549966"/>
              <a:gd name="connsiteX74" fmla="*/ 4666 w 4549123"/>
              <a:gd name="connsiteY74" fmla="*/ 5210500 h 5549966"/>
              <a:gd name="connsiteX75" fmla="*/ 4350 w 4549123"/>
              <a:gd name="connsiteY75" fmla="*/ 5204597 h 5549966"/>
              <a:gd name="connsiteX76" fmla="*/ 3767 w 4549123"/>
              <a:gd name="connsiteY76" fmla="*/ 5201441 h 5549966"/>
              <a:gd name="connsiteX77" fmla="*/ 3137 w 4549123"/>
              <a:gd name="connsiteY77" fmla="*/ 5189632 h 5549966"/>
              <a:gd name="connsiteX78" fmla="*/ 2553 w 4549123"/>
              <a:gd name="connsiteY78" fmla="*/ 5186477 h 5549966"/>
              <a:gd name="connsiteX79" fmla="*/ 2821 w 4549123"/>
              <a:gd name="connsiteY79" fmla="*/ 5183728 h 5549966"/>
              <a:gd name="connsiteX80" fmla="*/ 1386 w 4549123"/>
              <a:gd name="connsiteY80" fmla="*/ 5180163 h 5549966"/>
              <a:gd name="connsiteX81" fmla="*/ 6798 w 4549123"/>
              <a:gd name="connsiteY81" fmla="*/ 5116566 h 5549966"/>
              <a:gd name="connsiteX82" fmla="*/ 74412 w 4549123"/>
              <a:gd name="connsiteY82" fmla="*/ 3839310 h 5549966"/>
              <a:gd name="connsiteX83" fmla="*/ 299102 w 4549123"/>
              <a:gd name="connsiteY83" fmla="*/ 0 h 5549966"/>
              <a:gd name="connsiteX0" fmla="*/ 303426 w 4553447"/>
              <a:gd name="connsiteY0" fmla="*/ 0 h 5549966"/>
              <a:gd name="connsiteX1" fmla="*/ 3305612 w 4553447"/>
              <a:gd name="connsiteY1" fmla="*/ 171842 h 5549966"/>
              <a:gd name="connsiteX2" fmla="*/ 4134423 w 4553447"/>
              <a:gd name="connsiteY2" fmla="*/ 226950 h 5549966"/>
              <a:gd name="connsiteX3" fmla="*/ 4507617 w 4553447"/>
              <a:gd name="connsiteY3" fmla="*/ 247374 h 5549966"/>
              <a:gd name="connsiteX4" fmla="*/ 4535496 w 4553447"/>
              <a:gd name="connsiteY4" fmla="*/ 269179 h 5549966"/>
              <a:gd name="connsiteX5" fmla="*/ 4533722 w 4553447"/>
              <a:gd name="connsiteY5" fmla="*/ 300930 h 5549966"/>
              <a:gd name="connsiteX6" fmla="*/ 4536644 w 4553447"/>
              <a:gd name="connsiteY6" fmla="*/ 302647 h 5549966"/>
              <a:gd name="connsiteX7" fmla="*/ 4553070 w 4553447"/>
              <a:gd name="connsiteY7" fmla="*/ 334222 h 5549966"/>
              <a:gd name="connsiteX8" fmla="*/ 4530809 w 4553447"/>
              <a:gd name="connsiteY8" fmla="*/ 391868 h 5549966"/>
              <a:gd name="connsiteX9" fmla="*/ 4527321 w 4553447"/>
              <a:gd name="connsiteY9" fmla="*/ 415489 h 5549966"/>
              <a:gd name="connsiteX10" fmla="*/ 4522216 w 4553447"/>
              <a:gd name="connsiteY10" fmla="*/ 506828 h 5549966"/>
              <a:gd name="connsiteX11" fmla="*/ 4521566 w 4553447"/>
              <a:gd name="connsiteY11" fmla="*/ 553245 h 5549966"/>
              <a:gd name="connsiteX12" fmla="*/ 4518467 w 4553447"/>
              <a:gd name="connsiteY12" fmla="*/ 581709 h 5549966"/>
              <a:gd name="connsiteX13" fmla="*/ 4517798 w 4553447"/>
              <a:gd name="connsiteY13" fmla="*/ 585890 h 5549966"/>
              <a:gd name="connsiteX14" fmla="*/ 4504861 w 4553447"/>
              <a:gd name="connsiteY14" fmla="*/ 817404 h 5549966"/>
              <a:gd name="connsiteX15" fmla="*/ 4506574 w 4553447"/>
              <a:gd name="connsiteY15" fmla="*/ 822238 h 5549966"/>
              <a:gd name="connsiteX16" fmla="*/ 4504423 w 4553447"/>
              <a:gd name="connsiteY16" fmla="*/ 846069 h 5549966"/>
              <a:gd name="connsiteX17" fmla="*/ 4502823 w 4553447"/>
              <a:gd name="connsiteY17" fmla="*/ 853854 h 5549966"/>
              <a:gd name="connsiteX18" fmla="*/ 4496585 w 4553447"/>
              <a:gd name="connsiteY18" fmla="*/ 965485 h 5549966"/>
              <a:gd name="connsiteX19" fmla="*/ 4498662 w 4553447"/>
              <a:gd name="connsiteY19" fmla="*/ 966385 h 5549966"/>
              <a:gd name="connsiteX20" fmla="*/ 4502781 w 4553447"/>
              <a:gd name="connsiteY20" fmla="*/ 1002567 h 5549966"/>
              <a:gd name="connsiteX21" fmla="*/ 4497983 w 4553447"/>
              <a:gd name="connsiteY21" fmla="*/ 1101094 h 5549966"/>
              <a:gd name="connsiteX22" fmla="*/ 4497878 w 4553447"/>
              <a:gd name="connsiteY22" fmla="*/ 1159389 h 5549966"/>
              <a:gd name="connsiteX23" fmla="*/ 4502181 w 4553447"/>
              <a:gd name="connsiteY23" fmla="*/ 1180505 h 5549966"/>
              <a:gd name="connsiteX24" fmla="*/ 4505271 w 4553447"/>
              <a:gd name="connsiteY24" fmla="*/ 1210687 h 5549966"/>
              <a:gd name="connsiteX25" fmla="*/ 4514088 w 4553447"/>
              <a:gd name="connsiteY25" fmla="*/ 1263157 h 5549966"/>
              <a:gd name="connsiteX26" fmla="*/ 4516365 w 4553447"/>
              <a:gd name="connsiteY26" fmla="*/ 1313374 h 5549966"/>
              <a:gd name="connsiteX27" fmla="*/ 4515485 w 4553447"/>
              <a:gd name="connsiteY27" fmla="*/ 1347004 h 5549966"/>
              <a:gd name="connsiteX28" fmla="*/ 4515022 w 4553447"/>
              <a:gd name="connsiteY28" fmla="*/ 1351864 h 5549966"/>
              <a:gd name="connsiteX29" fmla="*/ 4505903 w 4553447"/>
              <a:gd name="connsiteY29" fmla="*/ 1391762 h 5549966"/>
              <a:gd name="connsiteX30" fmla="*/ 4509167 w 4553447"/>
              <a:gd name="connsiteY30" fmla="*/ 1395707 h 5549966"/>
              <a:gd name="connsiteX31" fmla="*/ 4512009 w 4553447"/>
              <a:gd name="connsiteY31" fmla="*/ 1408524 h 5549966"/>
              <a:gd name="connsiteX32" fmla="*/ 4507268 w 4553447"/>
              <a:gd name="connsiteY32" fmla="*/ 1419109 h 5549966"/>
              <a:gd name="connsiteX33" fmla="*/ 4497084 w 4553447"/>
              <a:gd name="connsiteY33" fmla="*/ 1469337 h 5549966"/>
              <a:gd name="connsiteX34" fmla="*/ 4486187 w 4553447"/>
              <a:gd name="connsiteY34" fmla="*/ 1543038 h 5549966"/>
              <a:gd name="connsiteX35" fmla="*/ 4481306 w 4553447"/>
              <a:gd name="connsiteY35" fmla="*/ 1553997 h 5549966"/>
              <a:gd name="connsiteX36" fmla="*/ 4466878 w 4553447"/>
              <a:gd name="connsiteY36" fmla="*/ 1626071 h 5549966"/>
              <a:gd name="connsiteX37" fmla="*/ 4463163 w 4553447"/>
              <a:gd name="connsiteY37" fmla="*/ 1664103 h 5549966"/>
              <a:gd name="connsiteX38" fmla="*/ 4466823 w 4553447"/>
              <a:gd name="connsiteY38" fmla="*/ 1668558 h 5549966"/>
              <a:gd name="connsiteX39" fmla="*/ 4465173 w 4553447"/>
              <a:gd name="connsiteY39" fmla="*/ 1679756 h 5549966"/>
              <a:gd name="connsiteX40" fmla="*/ 4465585 w 4553447"/>
              <a:gd name="connsiteY40" fmla="*/ 1682815 h 5549966"/>
              <a:gd name="connsiteX41" fmla="*/ 4467096 w 4553447"/>
              <a:gd name="connsiteY41" fmla="*/ 1700268 h 5549966"/>
              <a:gd name="connsiteX42" fmla="*/ 4455626 w 4553447"/>
              <a:gd name="connsiteY42" fmla="*/ 1735163 h 5549966"/>
              <a:gd name="connsiteX43" fmla="*/ 4453566 w 4553447"/>
              <a:gd name="connsiteY43" fmla="*/ 1735289 h 5549966"/>
              <a:gd name="connsiteX44" fmla="*/ 4445068 w 4553447"/>
              <a:gd name="connsiteY44" fmla="*/ 1887374 h 5549966"/>
              <a:gd name="connsiteX45" fmla="*/ 4453759 w 4553447"/>
              <a:gd name="connsiteY45" fmla="*/ 1911536 h 5549966"/>
              <a:gd name="connsiteX46" fmla="*/ 4456037 w 4553447"/>
              <a:gd name="connsiteY46" fmla="*/ 1961755 h 5549966"/>
              <a:gd name="connsiteX47" fmla="*/ 4455156 w 4553447"/>
              <a:gd name="connsiteY47" fmla="*/ 1995384 h 5549966"/>
              <a:gd name="connsiteX48" fmla="*/ 4454694 w 4553447"/>
              <a:gd name="connsiteY48" fmla="*/ 2000244 h 5549966"/>
              <a:gd name="connsiteX49" fmla="*/ 4445574 w 4553447"/>
              <a:gd name="connsiteY49" fmla="*/ 2040142 h 5549966"/>
              <a:gd name="connsiteX50" fmla="*/ 4448839 w 4553447"/>
              <a:gd name="connsiteY50" fmla="*/ 2044087 h 5549966"/>
              <a:gd name="connsiteX51" fmla="*/ 4451680 w 4553447"/>
              <a:gd name="connsiteY51" fmla="*/ 2056904 h 5549966"/>
              <a:gd name="connsiteX52" fmla="*/ 4446939 w 4553447"/>
              <a:gd name="connsiteY52" fmla="*/ 2067489 h 5549966"/>
              <a:gd name="connsiteX53" fmla="*/ 4436755 w 4553447"/>
              <a:gd name="connsiteY53" fmla="*/ 2117719 h 5549966"/>
              <a:gd name="connsiteX54" fmla="*/ 4429424 w 4553447"/>
              <a:gd name="connsiteY54" fmla="*/ 2167300 h 5549966"/>
              <a:gd name="connsiteX55" fmla="*/ 4373341 w 4553447"/>
              <a:gd name="connsiteY55" fmla="*/ 3223633 h 5549966"/>
              <a:gd name="connsiteX56" fmla="*/ 4360555 w 4553447"/>
              <a:gd name="connsiteY56" fmla="*/ 3477281 h 5549966"/>
              <a:gd name="connsiteX57" fmla="*/ 4349470 w 4553447"/>
              <a:gd name="connsiteY57" fmla="*/ 3639984 h 5549966"/>
              <a:gd name="connsiteX58" fmla="*/ 4258709 w 4553447"/>
              <a:gd name="connsiteY58" fmla="*/ 5278921 h 5549966"/>
              <a:gd name="connsiteX59" fmla="*/ 4264007 w 4553447"/>
              <a:gd name="connsiteY59" fmla="*/ 5315626 h 5549966"/>
              <a:gd name="connsiteX60" fmla="*/ 4267541 w 4553447"/>
              <a:gd name="connsiteY60" fmla="*/ 5350090 h 5549966"/>
              <a:gd name="connsiteX61" fmla="*/ 4270373 w 4553447"/>
              <a:gd name="connsiteY61" fmla="*/ 5450399 h 5549966"/>
              <a:gd name="connsiteX62" fmla="*/ 4251816 w 4553447"/>
              <a:gd name="connsiteY62" fmla="*/ 5484804 h 5549966"/>
              <a:gd name="connsiteX63" fmla="*/ 4247164 w 4553447"/>
              <a:gd name="connsiteY63" fmla="*/ 5487504 h 5549966"/>
              <a:gd name="connsiteX64" fmla="*/ 4243707 w 4553447"/>
              <a:gd name="connsiteY64" fmla="*/ 5549951 h 5549966"/>
              <a:gd name="connsiteX65" fmla="*/ 271075 w 4553447"/>
              <a:gd name="connsiteY65" fmla="*/ 5218723 h 5549966"/>
              <a:gd name="connsiteX66" fmla="*/ 0 w 4553447"/>
              <a:gd name="connsiteY66" fmla="*/ 5280167 h 5549966"/>
              <a:gd name="connsiteX67" fmla="*/ 4324 w 4553447"/>
              <a:gd name="connsiteY67" fmla="*/ 5239903 h 5549966"/>
              <a:gd name="connsiteX68" fmla="*/ 8544 w 4553447"/>
              <a:gd name="connsiteY68" fmla="*/ 5233298 h 5549966"/>
              <a:gd name="connsiteX69" fmla="*/ 8813 w 4553447"/>
              <a:gd name="connsiteY69" fmla="*/ 5230552 h 5549966"/>
              <a:gd name="connsiteX70" fmla="*/ 9083 w 4553447"/>
              <a:gd name="connsiteY70" fmla="*/ 5227804 h 5549966"/>
              <a:gd name="connsiteX71" fmla="*/ 9620 w 4553447"/>
              <a:gd name="connsiteY71" fmla="*/ 5222308 h 5549966"/>
              <a:gd name="connsiteX72" fmla="*/ 9305 w 4553447"/>
              <a:gd name="connsiteY72" fmla="*/ 5216405 h 5549966"/>
              <a:gd name="connsiteX73" fmla="*/ 8721 w 4553447"/>
              <a:gd name="connsiteY73" fmla="*/ 5213249 h 5549966"/>
              <a:gd name="connsiteX74" fmla="*/ 8990 w 4553447"/>
              <a:gd name="connsiteY74" fmla="*/ 5210500 h 5549966"/>
              <a:gd name="connsiteX75" fmla="*/ 8674 w 4553447"/>
              <a:gd name="connsiteY75" fmla="*/ 5204597 h 5549966"/>
              <a:gd name="connsiteX76" fmla="*/ 8091 w 4553447"/>
              <a:gd name="connsiteY76" fmla="*/ 5201441 h 5549966"/>
              <a:gd name="connsiteX77" fmla="*/ 7461 w 4553447"/>
              <a:gd name="connsiteY77" fmla="*/ 5189632 h 5549966"/>
              <a:gd name="connsiteX78" fmla="*/ 6877 w 4553447"/>
              <a:gd name="connsiteY78" fmla="*/ 5186477 h 5549966"/>
              <a:gd name="connsiteX79" fmla="*/ 7145 w 4553447"/>
              <a:gd name="connsiteY79" fmla="*/ 5183728 h 5549966"/>
              <a:gd name="connsiteX80" fmla="*/ 5710 w 4553447"/>
              <a:gd name="connsiteY80" fmla="*/ 5180163 h 5549966"/>
              <a:gd name="connsiteX81" fmla="*/ 11122 w 4553447"/>
              <a:gd name="connsiteY81" fmla="*/ 5116566 h 5549966"/>
              <a:gd name="connsiteX82" fmla="*/ 78736 w 4553447"/>
              <a:gd name="connsiteY82" fmla="*/ 3839310 h 5549966"/>
              <a:gd name="connsiteX83" fmla="*/ 303426 w 4553447"/>
              <a:gd name="connsiteY83" fmla="*/ 0 h 5549966"/>
              <a:gd name="connsiteX0" fmla="*/ 303426 w 4553447"/>
              <a:gd name="connsiteY0" fmla="*/ 0 h 5549973"/>
              <a:gd name="connsiteX1" fmla="*/ 3305612 w 4553447"/>
              <a:gd name="connsiteY1" fmla="*/ 171842 h 5549973"/>
              <a:gd name="connsiteX2" fmla="*/ 4134423 w 4553447"/>
              <a:gd name="connsiteY2" fmla="*/ 226950 h 5549973"/>
              <a:gd name="connsiteX3" fmla="*/ 4507617 w 4553447"/>
              <a:gd name="connsiteY3" fmla="*/ 247374 h 5549973"/>
              <a:gd name="connsiteX4" fmla="*/ 4535496 w 4553447"/>
              <a:gd name="connsiteY4" fmla="*/ 269179 h 5549973"/>
              <a:gd name="connsiteX5" fmla="*/ 4533722 w 4553447"/>
              <a:gd name="connsiteY5" fmla="*/ 300930 h 5549973"/>
              <a:gd name="connsiteX6" fmla="*/ 4536644 w 4553447"/>
              <a:gd name="connsiteY6" fmla="*/ 302647 h 5549973"/>
              <a:gd name="connsiteX7" fmla="*/ 4553070 w 4553447"/>
              <a:gd name="connsiteY7" fmla="*/ 334222 h 5549973"/>
              <a:gd name="connsiteX8" fmla="*/ 4530809 w 4553447"/>
              <a:gd name="connsiteY8" fmla="*/ 391868 h 5549973"/>
              <a:gd name="connsiteX9" fmla="*/ 4527321 w 4553447"/>
              <a:gd name="connsiteY9" fmla="*/ 415489 h 5549973"/>
              <a:gd name="connsiteX10" fmla="*/ 4522216 w 4553447"/>
              <a:gd name="connsiteY10" fmla="*/ 506828 h 5549973"/>
              <a:gd name="connsiteX11" fmla="*/ 4521566 w 4553447"/>
              <a:gd name="connsiteY11" fmla="*/ 553245 h 5549973"/>
              <a:gd name="connsiteX12" fmla="*/ 4518467 w 4553447"/>
              <a:gd name="connsiteY12" fmla="*/ 581709 h 5549973"/>
              <a:gd name="connsiteX13" fmla="*/ 4517798 w 4553447"/>
              <a:gd name="connsiteY13" fmla="*/ 585890 h 5549973"/>
              <a:gd name="connsiteX14" fmla="*/ 4504861 w 4553447"/>
              <a:gd name="connsiteY14" fmla="*/ 817404 h 5549973"/>
              <a:gd name="connsiteX15" fmla="*/ 4506574 w 4553447"/>
              <a:gd name="connsiteY15" fmla="*/ 822238 h 5549973"/>
              <a:gd name="connsiteX16" fmla="*/ 4504423 w 4553447"/>
              <a:gd name="connsiteY16" fmla="*/ 846069 h 5549973"/>
              <a:gd name="connsiteX17" fmla="*/ 4502823 w 4553447"/>
              <a:gd name="connsiteY17" fmla="*/ 853854 h 5549973"/>
              <a:gd name="connsiteX18" fmla="*/ 4496585 w 4553447"/>
              <a:gd name="connsiteY18" fmla="*/ 965485 h 5549973"/>
              <a:gd name="connsiteX19" fmla="*/ 4498662 w 4553447"/>
              <a:gd name="connsiteY19" fmla="*/ 966385 h 5549973"/>
              <a:gd name="connsiteX20" fmla="*/ 4502781 w 4553447"/>
              <a:gd name="connsiteY20" fmla="*/ 1002567 h 5549973"/>
              <a:gd name="connsiteX21" fmla="*/ 4497983 w 4553447"/>
              <a:gd name="connsiteY21" fmla="*/ 1101094 h 5549973"/>
              <a:gd name="connsiteX22" fmla="*/ 4497878 w 4553447"/>
              <a:gd name="connsiteY22" fmla="*/ 1159389 h 5549973"/>
              <a:gd name="connsiteX23" fmla="*/ 4502181 w 4553447"/>
              <a:gd name="connsiteY23" fmla="*/ 1180505 h 5549973"/>
              <a:gd name="connsiteX24" fmla="*/ 4505271 w 4553447"/>
              <a:gd name="connsiteY24" fmla="*/ 1210687 h 5549973"/>
              <a:gd name="connsiteX25" fmla="*/ 4514088 w 4553447"/>
              <a:gd name="connsiteY25" fmla="*/ 1263157 h 5549973"/>
              <a:gd name="connsiteX26" fmla="*/ 4516365 w 4553447"/>
              <a:gd name="connsiteY26" fmla="*/ 1313374 h 5549973"/>
              <a:gd name="connsiteX27" fmla="*/ 4515485 w 4553447"/>
              <a:gd name="connsiteY27" fmla="*/ 1347004 h 5549973"/>
              <a:gd name="connsiteX28" fmla="*/ 4515022 w 4553447"/>
              <a:gd name="connsiteY28" fmla="*/ 1351864 h 5549973"/>
              <a:gd name="connsiteX29" fmla="*/ 4505903 w 4553447"/>
              <a:gd name="connsiteY29" fmla="*/ 1391762 h 5549973"/>
              <a:gd name="connsiteX30" fmla="*/ 4509167 w 4553447"/>
              <a:gd name="connsiteY30" fmla="*/ 1395707 h 5549973"/>
              <a:gd name="connsiteX31" fmla="*/ 4512009 w 4553447"/>
              <a:gd name="connsiteY31" fmla="*/ 1408524 h 5549973"/>
              <a:gd name="connsiteX32" fmla="*/ 4507268 w 4553447"/>
              <a:gd name="connsiteY32" fmla="*/ 1419109 h 5549973"/>
              <a:gd name="connsiteX33" fmla="*/ 4497084 w 4553447"/>
              <a:gd name="connsiteY33" fmla="*/ 1469337 h 5549973"/>
              <a:gd name="connsiteX34" fmla="*/ 4486187 w 4553447"/>
              <a:gd name="connsiteY34" fmla="*/ 1543038 h 5549973"/>
              <a:gd name="connsiteX35" fmla="*/ 4481306 w 4553447"/>
              <a:gd name="connsiteY35" fmla="*/ 1553997 h 5549973"/>
              <a:gd name="connsiteX36" fmla="*/ 4466878 w 4553447"/>
              <a:gd name="connsiteY36" fmla="*/ 1626071 h 5549973"/>
              <a:gd name="connsiteX37" fmla="*/ 4463163 w 4553447"/>
              <a:gd name="connsiteY37" fmla="*/ 1664103 h 5549973"/>
              <a:gd name="connsiteX38" fmla="*/ 4466823 w 4553447"/>
              <a:gd name="connsiteY38" fmla="*/ 1668558 h 5549973"/>
              <a:gd name="connsiteX39" fmla="*/ 4465173 w 4553447"/>
              <a:gd name="connsiteY39" fmla="*/ 1679756 h 5549973"/>
              <a:gd name="connsiteX40" fmla="*/ 4465585 w 4553447"/>
              <a:gd name="connsiteY40" fmla="*/ 1682815 h 5549973"/>
              <a:gd name="connsiteX41" fmla="*/ 4467096 w 4553447"/>
              <a:gd name="connsiteY41" fmla="*/ 1700268 h 5549973"/>
              <a:gd name="connsiteX42" fmla="*/ 4455626 w 4553447"/>
              <a:gd name="connsiteY42" fmla="*/ 1735163 h 5549973"/>
              <a:gd name="connsiteX43" fmla="*/ 4453566 w 4553447"/>
              <a:gd name="connsiteY43" fmla="*/ 1735289 h 5549973"/>
              <a:gd name="connsiteX44" fmla="*/ 4445068 w 4553447"/>
              <a:gd name="connsiteY44" fmla="*/ 1887374 h 5549973"/>
              <a:gd name="connsiteX45" fmla="*/ 4453759 w 4553447"/>
              <a:gd name="connsiteY45" fmla="*/ 1911536 h 5549973"/>
              <a:gd name="connsiteX46" fmla="*/ 4456037 w 4553447"/>
              <a:gd name="connsiteY46" fmla="*/ 1961755 h 5549973"/>
              <a:gd name="connsiteX47" fmla="*/ 4455156 w 4553447"/>
              <a:gd name="connsiteY47" fmla="*/ 1995384 h 5549973"/>
              <a:gd name="connsiteX48" fmla="*/ 4454694 w 4553447"/>
              <a:gd name="connsiteY48" fmla="*/ 2000244 h 5549973"/>
              <a:gd name="connsiteX49" fmla="*/ 4445574 w 4553447"/>
              <a:gd name="connsiteY49" fmla="*/ 2040142 h 5549973"/>
              <a:gd name="connsiteX50" fmla="*/ 4448839 w 4553447"/>
              <a:gd name="connsiteY50" fmla="*/ 2044087 h 5549973"/>
              <a:gd name="connsiteX51" fmla="*/ 4451680 w 4553447"/>
              <a:gd name="connsiteY51" fmla="*/ 2056904 h 5549973"/>
              <a:gd name="connsiteX52" fmla="*/ 4446939 w 4553447"/>
              <a:gd name="connsiteY52" fmla="*/ 2067489 h 5549973"/>
              <a:gd name="connsiteX53" fmla="*/ 4436755 w 4553447"/>
              <a:gd name="connsiteY53" fmla="*/ 2117719 h 5549973"/>
              <a:gd name="connsiteX54" fmla="*/ 4429424 w 4553447"/>
              <a:gd name="connsiteY54" fmla="*/ 2167300 h 5549973"/>
              <a:gd name="connsiteX55" fmla="*/ 4373341 w 4553447"/>
              <a:gd name="connsiteY55" fmla="*/ 3223633 h 5549973"/>
              <a:gd name="connsiteX56" fmla="*/ 4360555 w 4553447"/>
              <a:gd name="connsiteY56" fmla="*/ 3477281 h 5549973"/>
              <a:gd name="connsiteX57" fmla="*/ 4349470 w 4553447"/>
              <a:gd name="connsiteY57" fmla="*/ 3639984 h 5549973"/>
              <a:gd name="connsiteX58" fmla="*/ 4258709 w 4553447"/>
              <a:gd name="connsiteY58" fmla="*/ 5278921 h 5549973"/>
              <a:gd name="connsiteX59" fmla="*/ 4264007 w 4553447"/>
              <a:gd name="connsiteY59" fmla="*/ 5315626 h 5549973"/>
              <a:gd name="connsiteX60" fmla="*/ 4267541 w 4553447"/>
              <a:gd name="connsiteY60" fmla="*/ 5350090 h 5549973"/>
              <a:gd name="connsiteX61" fmla="*/ 4270373 w 4553447"/>
              <a:gd name="connsiteY61" fmla="*/ 5450399 h 5549973"/>
              <a:gd name="connsiteX62" fmla="*/ 4251816 w 4553447"/>
              <a:gd name="connsiteY62" fmla="*/ 5484804 h 5549973"/>
              <a:gd name="connsiteX63" fmla="*/ 4247164 w 4553447"/>
              <a:gd name="connsiteY63" fmla="*/ 5487504 h 5549973"/>
              <a:gd name="connsiteX64" fmla="*/ 4243707 w 4553447"/>
              <a:gd name="connsiteY64" fmla="*/ 5549951 h 5549973"/>
              <a:gd name="connsiteX65" fmla="*/ 310344 w 4553447"/>
              <a:gd name="connsiteY65" fmla="*/ 5297261 h 5549973"/>
              <a:gd name="connsiteX66" fmla="*/ 0 w 4553447"/>
              <a:gd name="connsiteY66" fmla="*/ 5280167 h 5549973"/>
              <a:gd name="connsiteX67" fmla="*/ 4324 w 4553447"/>
              <a:gd name="connsiteY67" fmla="*/ 5239903 h 5549973"/>
              <a:gd name="connsiteX68" fmla="*/ 8544 w 4553447"/>
              <a:gd name="connsiteY68" fmla="*/ 5233298 h 5549973"/>
              <a:gd name="connsiteX69" fmla="*/ 8813 w 4553447"/>
              <a:gd name="connsiteY69" fmla="*/ 5230552 h 5549973"/>
              <a:gd name="connsiteX70" fmla="*/ 9083 w 4553447"/>
              <a:gd name="connsiteY70" fmla="*/ 5227804 h 5549973"/>
              <a:gd name="connsiteX71" fmla="*/ 9620 w 4553447"/>
              <a:gd name="connsiteY71" fmla="*/ 5222308 h 5549973"/>
              <a:gd name="connsiteX72" fmla="*/ 9305 w 4553447"/>
              <a:gd name="connsiteY72" fmla="*/ 5216405 h 5549973"/>
              <a:gd name="connsiteX73" fmla="*/ 8721 w 4553447"/>
              <a:gd name="connsiteY73" fmla="*/ 5213249 h 5549973"/>
              <a:gd name="connsiteX74" fmla="*/ 8990 w 4553447"/>
              <a:gd name="connsiteY74" fmla="*/ 5210500 h 5549973"/>
              <a:gd name="connsiteX75" fmla="*/ 8674 w 4553447"/>
              <a:gd name="connsiteY75" fmla="*/ 5204597 h 5549973"/>
              <a:gd name="connsiteX76" fmla="*/ 8091 w 4553447"/>
              <a:gd name="connsiteY76" fmla="*/ 5201441 h 5549973"/>
              <a:gd name="connsiteX77" fmla="*/ 7461 w 4553447"/>
              <a:gd name="connsiteY77" fmla="*/ 5189632 h 5549973"/>
              <a:gd name="connsiteX78" fmla="*/ 6877 w 4553447"/>
              <a:gd name="connsiteY78" fmla="*/ 5186477 h 5549973"/>
              <a:gd name="connsiteX79" fmla="*/ 7145 w 4553447"/>
              <a:gd name="connsiteY79" fmla="*/ 5183728 h 5549973"/>
              <a:gd name="connsiteX80" fmla="*/ 5710 w 4553447"/>
              <a:gd name="connsiteY80" fmla="*/ 5180163 h 5549973"/>
              <a:gd name="connsiteX81" fmla="*/ 11122 w 4553447"/>
              <a:gd name="connsiteY81" fmla="*/ 5116566 h 5549973"/>
              <a:gd name="connsiteX82" fmla="*/ 78736 w 4553447"/>
              <a:gd name="connsiteY82" fmla="*/ 3839310 h 5549973"/>
              <a:gd name="connsiteX83" fmla="*/ 303426 w 4553447"/>
              <a:gd name="connsiteY83" fmla="*/ 0 h 5549973"/>
              <a:gd name="connsiteX0" fmla="*/ 303426 w 4553447"/>
              <a:gd name="connsiteY0" fmla="*/ 0 h 5549974"/>
              <a:gd name="connsiteX1" fmla="*/ 3305612 w 4553447"/>
              <a:gd name="connsiteY1" fmla="*/ 171842 h 5549974"/>
              <a:gd name="connsiteX2" fmla="*/ 4134423 w 4553447"/>
              <a:gd name="connsiteY2" fmla="*/ 226950 h 5549974"/>
              <a:gd name="connsiteX3" fmla="*/ 4507617 w 4553447"/>
              <a:gd name="connsiteY3" fmla="*/ 247374 h 5549974"/>
              <a:gd name="connsiteX4" fmla="*/ 4535496 w 4553447"/>
              <a:gd name="connsiteY4" fmla="*/ 269179 h 5549974"/>
              <a:gd name="connsiteX5" fmla="*/ 4533722 w 4553447"/>
              <a:gd name="connsiteY5" fmla="*/ 300930 h 5549974"/>
              <a:gd name="connsiteX6" fmla="*/ 4536644 w 4553447"/>
              <a:gd name="connsiteY6" fmla="*/ 302647 h 5549974"/>
              <a:gd name="connsiteX7" fmla="*/ 4553070 w 4553447"/>
              <a:gd name="connsiteY7" fmla="*/ 334222 h 5549974"/>
              <a:gd name="connsiteX8" fmla="*/ 4530809 w 4553447"/>
              <a:gd name="connsiteY8" fmla="*/ 391868 h 5549974"/>
              <a:gd name="connsiteX9" fmla="*/ 4527321 w 4553447"/>
              <a:gd name="connsiteY9" fmla="*/ 415489 h 5549974"/>
              <a:gd name="connsiteX10" fmla="*/ 4522216 w 4553447"/>
              <a:gd name="connsiteY10" fmla="*/ 506828 h 5549974"/>
              <a:gd name="connsiteX11" fmla="*/ 4521566 w 4553447"/>
              <a:gd name="connsiteY11" fmla="*/ 553245 h 5549974"/>
              <a:gd name="connsiteX12" fmla="*/ 4518467 w 4553447"/>
              <a:gd name="connsiteY12" fmla="*/ 581709 h 5549974"/>
              <a:gd name="connsiteX13" fmla="*/ 4517798 w 4553447"/>
              <a:gd name="connsiteY13" fmla="*/ 585890 h 5549974"/>
              <a:gd name="connsiteX14" fmla="*/ 4504861 w 4553447"/>
              <a:gd name="connsiteY14" fmla="*/ 817404 h 5549974"/>
              <a:gd name="connsiteX15" fmla="*/ 4506574 w 4553447"/>
              <a:gd name="connsiteY15" fmla="*/ 822238 h 5549974"/>
              <a:gd name="connsiteX16" fmla="*/ 4504423 w 4553447"/>
              <a:gd name="connsiteY16" fmla="*/ 846069 h 5549974"/>
              <a:gd name="connsiteX17" fmla="*/ 4502823 w 4553447"/>
              <a:gd name="connsiteY17" fmla="*/ 853854 h 5549974"/>
              <a:gd name="connsiteX18" fmla="*/ 4496585 w 4553447"/>
              <a:gd name="connsiteY18" fmla="*/ 965485 h 5549974"/>
              <a:gd name="connsiteX19" fmla="*/ 4498662 w 4553447"/>
              <a:gd name="connsiteY19" fmla="*/ 966385 h 5549974"/>
              <a:gd name="connsiteX20" fmla="*/ 4502781 w 4553447"/>
              <a:gd name="connsiteY20" fmla="*/ 1002567 h 5549974"/>
              <a:gd name="connsiteX21" fmla="*/ 4497983 w 4553447"/>
              <a:gd name="connsiteY21" fmla="*/ 1101094 h 5549974"/>
              <a:gd name="connsiteX22" fmla="*/ 4497878 w 4553447"/>
              <a:gd name="connsiteY22" fmla="*/ 1159389 h 5549974"/>
              <a:gd name="connsiteX23" fmla="*/ 4502181 w 4553447"/>
              <a:gd name="connsiteY23" fmla="*/ 1180505 h 5549974"/>
              <a:gd name="connsiteX24" fmla="*/ 4505271 w 4553447"/>
              <a:gd name="connsiteY24" fmla="*/ 1210687 h 5549974"/>
              <a:gd name="connsiteX25" fmla="*/ 4514088 w 4553447"/>
              <a:gd name="connsiteY25" fmla="*/ 1263157 h 5549974"/>
              <a:gd name="connsiteX26" fmla="*/ 4516365 w 4553447"/>
              <a:gd name="connsiteY26" fmla="*/ 1313374 h 5549974"/>
              <a:gd name="connsiteX27" fmla="*/ 4515485 w 4553447"/>
              <a:gd name="connsiteY27" fmla="*/ 1347004 h 5549974"/>
              <a:gd name="connsiteX28" fmla="*/ 4515022 w 4553447"/>
              <a:gd name="connsiteY28" fmla="*/ 1351864 h 5549974"/>
              <a:gd name="connsiteX29" fmla="*/ 4505903 w 4553447"/>
              <a:gd name="connsiteY29" fmla="*/ 1391762 h 5549974"/>
              <a:gd name="connsiteX30" fmla="*/ 4509167 w 4553447"/>
              <a:gd name="connsiteY30" fmla="*/ 1395707 h 5549974"/>
              <a:gd name="connsiteX31" fmla="*/ 4512009 w 4553447"/>
              <a:gd name="connsiteY31" fmla="*/ 1408524 h 5549974"/>
              <a:gd name="connsiteX32" fmla="*/ 4507268 w 4553447"/>
              <a:gd name="connsiteY32" fmla="*/ 1419109 h 5549974"/>
              <a:gd name="connsiteX33" fmla="*/ 4497084 w 4553447"/>
              <a:gd name="connsiteY33" fmla="*/ 1469337 h 5549974"/>
              <a:gd name="connsiteX34" fmla="*/ 4486187 w 4553447"/>
              <a:gd name="connsiteY34" fmla="*/ 1543038 h 5549974"/>
              <a:gd name="connsiteX35" fmla="*/ 4481306 w 4553447"/>
              <a:gd name="connsiteY35" fmla="*/ 1553997 h 5549974"/>
              <a:gd name="connsiteX36" fmla="*/ 4466878 w 4553447"/>
              <a:gd name="connsiteY36" fmla="*/ 1626071 h 5549974"/>
              <a:gd name="connsiteX37" fmla="*/ 4463163 w 4553447"/>
              <a:gd name="connsiteY37" fmla="*/ 1664103 h 5549974"/>
              <a:gd name="connsiteX38" fmla="*/ 4466823 w 4553447"/>
              <a:gd name="connsiteY38" fmla="*/ 1668558 h 5549974"/>
              <a:gd name="connsiteX39" fmla="*/ 4465173 w 4553447"/>
              <a:gd name="connsiteY39" fmla="*/ 1679756 h 5549974"/>
              <a:gd name="connsiteX40" fmla="*/ 4465585 w 4553447"/>
              <a:gd name="connsiteY40" fmla="*/ 1682815 h 5549974"/>
              <a:gd name="connsiteX41" fmla="*/ 4467096 w 4553447"/>
              <a:gd name="connsiteY41" fmla="*/ 1700268 h 5549974"/>
              <a:gd name="connsiteX42" fmla="*/ 4455626 w 4553447"/>
              <a:gd name="connsiteY42" fmla="*/ 1735163 h 5549974"/>
              <a:gd name="connsiteX43" fmla="*/ 4453566 w 4553447"/>
              <a:gd name="connsiteY43" fmla="*/ 1735289 h 5549974"/>
              <a:gd name="connsiteX44" fmla="*/ 4445068 w 4553447"/>
              <a:gd name="connsiteY44" fmla="*/ 1887374 h 5549974"/>
              <a:gd name="connsiteX45" fmla="*/ 4453759 w 4553447"/>
              <a:gd name="connsiteY45" fmla="*/ 1911536 h 5549974"/>
              <a:gd name="connsiteX46" fmla="*/ 4456037 w 4553447"/>
              <a:gd name="connsiteY46" fmla="*/ 1961755 h 5549974"/>
              <a:gd name="connsiteX47" fmla="*/ 4455156 w 4553447"/>
              <a:gd name="connsiteY47" fmla="*/ 1995384 h 5549974"/>
              <a:gd name="connsiteX48" fmla="*/ 4454694 w 4553447"/>
              <a:gd name="connsiteY48" fmla="*/ 2000244 h 5549974"/>
              <a:gd name="connsiteX49" fmla="*/ 4445574 w 4553447"/>
              <a:gd name="connsiteY49" fmla="*/ 2040142 h 5549974"/>
              <a:gd name="connsiteX50" fmla="*/ 4448839 w 4553447"/>
              <a:gd name="connsiteY50" fmla="*/ 2044087 h 5549974"/>
              <a:gd name="connsiteX51" fmla="*/ 4451680 w 4553447"/>
              <a:gd name="connsiteY51" fmla="*/ 2056904 h 5549974"/>
              <a:gd name="connsiteX52" fmla="*/ 4446939 w 4553447"/>
              <a:gd name="connsiteY52" fmla="*/ 2067489 h 5549974"/>
              <a:gd name="connsiteX53" fmla="*/ 4436755 w 4553447"/>
              <a:gd name="connsiteY53" fmla="*/ 2117719 h 5549974"/>
              <a:gd name="connsiteX54" fmla="*/ 4429424 w 4553447"/>
              <a:gd name="connsiteY54" fmla="*/ 2167300 h 5549974"/>
              <a:gd name="connsiteX55" fmla="*/ 4373341 w 4553447"/>
              <a:gd name="connsiteY55" fmla="*/ 3223633 h 5549974"/>
              <a:gd name="connsiteX56" fmla="*/ 4360555 w 4553447"/>
              <a:gd name="connsiteY56" fmla="*/ 3477281 h 5549974"/>
              <a:gd name="connsiteX57" fmla="*/ 4349470 w 4553447"/>
              <a:gd name="connsiteY57" fmla="*/ 3639984 h 5549974"/>
              <a:gd name="connsiteX58" fmla="*/ 4258709 w 4553447"/>
              <a:gd name="connsiteY58" fmla="*/ 5278921 h 5549974"/>
              <a:gd name="connsiteX59" fmla="*/ 4264007 w 4553447"/>
              <a:gd name="connsiteY59" fmla="*/ 5315626 h 5549974"/>
              <a:gd name="connsiteX60" fmla="*/ 4267541 w 4553447"/>
              <a:gd name="connsiteY60" fmla="*/ 5350090 h 5549974"/>
              <a:gd name="connsiteX61" fmla="*/ 4270373 w 4553447"/>
              <a:gd name="connsiteY61" fmla="*/ 5450399 h 5549974"/>
              <a:gd name="connsiteX62" fmla="*/ 4251816 w 4553447"/>
              <a:gd name="connsiteY62" fmla="*/ 5484804 h 5549974"/>
              <a:gd name="connsiteX63" fmla="*/ 4247164 w 4553447"/>
              <a:gd name="connsiteY63" fmla="*/ 5487504 h 5549974"/>
              <a:gd name="connsiteX64" fmla="*/ 4243707 w 4553447"/>
              <a:gd name="connsiteY64" fmla="*/ 5549951 h 5549974"/>
              <a:gd name="connsiteX65" fmla="*/ 310344 w 4553447"/>
              <a:gd name="connsiteY65" fmla="*/ 5297261 h 5549974"/>
              <a:gd name="connsiteX66" fmla="*/ 0 w 4553447"/>
              <a:gd name="connsiteY66" fmla="*/ 5280167 h 5549974"/>
              <a:gd name="connsiteX67" fmla="*/ 4324 w 4553447"/>
              <a:gd name="connsiteY67" fmla="*/ 5239903 h 5549974"/>
              <a:gd name="connsiteX68" fmla="*/ 8544 w 4553447"/>
              <a:gd name="connsiteY68" fmla="*/ 5233298 h 5549974"/>
              <a:gd name="connsiteX69" fmla="*/ 8813 w 4553447"/>
              <a:gd name="connsiteY69" fmla="*/ 5230552 h 5549974"/>
              <a:gd name="connsiteX70" fmla="*/ 9083 w 4553447"/>
              <a:gd name="connsiteY70" fmla="*/ 5227804 h 5549974"/>
              <a:gd name="connsiteX71" fmla="*/ 9620 w 4553447"/>
              <a:gd name="connsiteY71" fmla="*/ 5222308 h 5549974"/>
              <a:gd name="connsiteX72" fmla="*/ 9305 w 4553447"/>
              <a:gd name="connsiteY72" fmla="*/ 5216405 h 5549974"/>
              <a:gd name="connsiteX73" fmla="*/ 8721 w 4553447"/>
              <a:gd name="connsiteY73" fmla="*/ 5213249 h 5549974"/>
              <a:gd name="connsiteX74" fmla="*/ 8990 w 4553447"/>
              <a:gd name="connsiteY74" fmla="*/ 5210500 h 5549974"/>
              <a:gd name="connsiteX75" fmla="*/ 8674 w 4553447"/>
              <a:gd name="connsiteY75" fmla="*/ 5204597 h 5549974"/>
              <a:gd name="connsiteX76" fmla="*/ 8091 w 4553447"/>
              <a:gd name="connsiteY76" fmla="*/ 5201441 h 5549974"/>
              <a:gd name="connsiteX77" fmla="*/ 7461 w 4553447"/>
              <a:gd name="connsiteY77" fmla="*/ 5189632 h 5549974"/>
              <a:gd name="connsiteX78" fmla="*/ 6877 w 4553447"/>
              <a:gd name="connsiteY78" fmla="*/ 5186477 h 5549974"/>
              <a:gd name="connsiteX79" fmla="*/ 7145 w 4553447"/>
              <a:gd name="connsiteY79" fmla="*/ 5183728 h 5549974"/>
              <a:gd name="connsiteX80" fmla="*/ 5710 w 4553447"/>
              <a:gd name="connsiteY80" fmla="*/ 5180163 h 5549974"/>
              <a:gd name="connsiteX81" fmla="*/ 11122 w 4553447"/>
              <a:gd name="connsiteY81" fmla="*/ 5116566 h 5549974"/>
              <a:gd name="connsiteX82" fmla="*/ 78736 w 4553447"/>
              <a:gd name="connsiteY82" fmla="*/ 3839310 h 5549974"/>
              <a:gd name="connsiteX83" fmla="*/ 303426 w 4553447"/>
              <a:gd name="connsiteY83" fmla="*/ 0 h 5549974"/>
              <a:gd name="connsiteX0" fmla="*/ 303343 w 4553364"/>
              <a:gd name="connsiteY0" fmla="*/ 0 h 5549974"/>
              <a:gd name="connsiteX1" fmla="*/ 3305529 w 4553364"/>
              <a:gd name="connsiteY1" fmla="*/ 171842 h 5549974"/>
              <a:gd name="connsiteX2" fmla="*/ 4134340 w 4553364"/>
              <a:gd name="connsiteY2" fmla="*/ 226950 h 5549974"/>
              <a:gd name="connsiteX3" fmla="*/ 4507534 w 4553364"/>
              <a:gd name="connsiteY3" fmla="*/ 247374 h 5549974"/>
              <a:gd name="connsiteX4" fmla="*/ 4535413 w 4553364"/>
              <a:gd name="connsiteY4" fmla="*/ 269179 h 5549974"/>
              <a:gd name="connsiteX5" fmla="*/ 4533639 w 4553364"/>
              <a:gd name="connsiteY5" fmla="*/ 300930 h 5549974"/>
              <a:gd name="connsiteX6" fmla="*/ 4536561 w 4553364"/>
              <a:gd name="connsiteY6" fmla="*/ 302647 h 5549974"/>
              <a:gd name="connsiteX7" fmla="*/ 4552987 w 4553364"/>
              <a:gd name="connsiteY7" fmla="*/ 334222 h 5549974"/>
              <a:gd name="connsiteX8" fmla="*/ 4530726 w 4553364"/>
              <a:gd name="connsiteY8" fmla="*/ 391868 h 5549974"/>
              <a:gd name="connsiteX9" fmla="*/ 4527238 w 4553364"/>
              <a:gd name="connsiteY9" fmla="*/ 415489 h 5549974"/>
              <a:gd name="connsiteX10" fmla="*/ 4522133 w 4553364"/>
              <a:gd name="connsiteY10" fmla="*/ 506828 h 5549974"/>
              <a:gd name="connsiteX11" fmla="*/ 4521483 w 4553364"/>
              <a:gd name="connsiteY11" fmla="*/ 553245 h 5549974"/>
              <a:gd name="connsiteX12" fmla="*/ 4518384 w 4553364"/>
              <a:gd name="connsiteY12" fmla="*/ 581709 h 5549974"/>
              <a:gd name="connsiteX13" fmla="*/ 4517715 w 4553364"/>
              <a:gd name="connsiteY13" fmla="*/ 585890 h 5549974"/>
              <a:gd name="connsiteX14" fmla="*/ 4504778 w 4553364"/>
              <a:gd name="connsiteY14" fmla="*/ 817404 h 5549974"/>
              <a:gd name="connsiteX15" fmla="*/ 4506491 w 4553364"/>
              <a:gd name="connsiteY15" fmla="*/ 822238 h 5549974"/>
              <a:gd name="connsiteX16" fmla="*/ 4504340 w 4553364"/>
              <a:gd name="connsiteY16" fmla="*/ 846069 h 5549974"/>
              <a:gd name="connsiteX17" fmla="*/ 4502740 w 4553364"/>
              <a:gd name="connsiteY17" fmla="*/ 853854 h 5549974"/>
              <a:gd name="connsiteX18" fmla="*/ 4496502 w 4553364"/>
              <a:gd name="connsiteY18" fmla="*/ 965485 h 5549974"/>
              <a:gd name="connsiteX19" fmla="*/ 4498579 w 4553364"/>
              <a:gd name="connsiteY19" fmla="*/ 966385 h 5549974"/>
              <a:gd name="connsiteX20" fmla="*/ 4502698 w 4553364"/>
              <a:gd name="connsiteY20" fmla="*/ 1002567 h 5549974"/>
              <a:gd name="connsiteX21" fmla="*/ 4497900 w 4553364"/>
              <a:gd name="connsiteY21" fmla="*/ 1101094 h 5549974"/>
              <a:gd name="connsiteX22" fmla="*/ 4497795 w 4553364"/>
              <a:gd name="connsiteY22" fmla="*/ 1159389 h 5549974"/>
              <a:gd name="connsiteX23" fmla="*/ 4502098 w 4553364"/>
              <a:gd name="connsiteY23" fmla="*/ 1180505 h 5549974"/>
              <a:gd name="connsiteX24" fmla="*/ 4505188 w 4553364"/>
              <a:gd name="connsiteY24" fmla="*/ 1210687 h 5549974"/>
              <a:gd name="connsiteX25" fmla="*/ 4514005 w 4553364"/>
              <a:gd name="connsiteY25" fmla="*/ 1263157 h 5549974"/>
              <a:gd name="connsiteX26" fmla="*/ 4516282 w 4553364"/>
              <a:gd name="connsiteY26" fmla="*/ 1313374 h 5549974"/>
              <a:gd name="connsiteX27" fmla="*/ 4515402 w 4553364"/>
              <a:gd name="connsiteY27" fmla="*/ 1347004 h 5549974"/>
              <a:gd name="connsiteX28" fmla="*/ 4514939 w 4553364"/>
              <a:gd name="connsiteY28" fmla="*/ 1351864 h 5549974"/>
              <a:gd name="connsiteX29" fmla="*/ 4505820 w 4553364"/>
              <a:gd name="connsiteY29" fmla="*/ 1391762 h 5549974"/>
              <a:gd name="connsiteX30" fmla="*/ 4509084 w 4553364"/>
              <a:gd name="connsiteY30" fmla="*/ 1395707 h 5549974"/>
              <a:gd name="connsiteX31" fmla="*/ 4511926 w 4553364"/>
              <a:gd name="connsiteY31" fmla="*/ 1408524 h 5549974"/>
              <a:gd name="connsiteX32" fmla="*/ 4507185 w 4553364"/>
              <a:gd name="connsiteY32" fmla="*/ 1419109 h 5549974"/>
              <a:gd name="connsiteX33" fmla="*/ 4497001 w 4553364"/>
              <a:gd name="connsiteY33" fmla="*/ 1469337 h 5549974"/>
              <a:gd name="connsiteX34" fmla="*/ 4486104 w 4553364"/>
              <a:gd name="connsiteY34" fmla="*/ 1543038 h 5549974"/>
              <a:gd name="connsiteX35" fmla="*/ 4481223 w 4553364"/>
              <a:gd name="connsiteY35" fmla="*/ 1553997 h 5549974"/>
              <a:gd name="connsiteX36" fmla="*/ 4466795 w 4553364"/>
              <a:gd name="connsiteY36" fmla="*/ 1626071 h 5549974"/>
              <a:gd name="connsiteX37" fmla="*/ 4463080 w 4553364"/>
              <a:gd name="connsiteY37" fmla="*/ 1664103 h 5549974"/>
              <a:gd name="connsiteX38" fmla="*/ 4466740 w 4553364"/>
              <a:gd name="connsiteY38" fmla="*/ 1668558 h 5549974"/>
              <a:gd name="connsiteX39" fmla="*/ 4465090 w 4553364"/>
              <a:gd name="connsiteY39" fmla="*/ 1679756 h 5549974"/>
              <a:gd name="connsiteX40" fmla="*/ 4465502 w 4553364"/>
              <a:gd name="connsiteY40" fmla="*/ 1682815 h 5549974"/>
              <a:gd name="connsiteX41" fmla="*/ 4467013 w 4553364"/>
              <a:gd name="connsiteY41" fmla="*/ 1700268 h 5549974"/>
              <a:gd name="connsiteX42" fmla="*/ 4455543 w 4553364"/>
              <a:gd name="connsiteY42" fmla="*/ 1735163 h 5549974"/>
              <a:gd name="connsiteX43" fmla="*/ 4453483 w 4553364"/>
              <a:gd name="connsiteY43" fmla="*/ 1735289 h 5549974"/>
              <a:gd name="connsiteX44" fmla="*/ 4444985 w 4553364"/>
              <a:gd name="connsiteY44" fmla="*/ 1887374 h 5549974"/>
              <a:gd name="connsiteX45" fmla="*/ 4453676 w 4553364"/>
              <a:gd name="connsiteY45" fmla="*/ 1911536 h 5549974"/>
              <a:gd name="connsiteX46" fmla="*/ 4455954 w 4553364"/>
              <a:gd name="connsiteY46" fmla="*/ 1961755 h 5549974"/>
              <a:gd name="connsiteX47" fmla="*/ 4455073 w 4553364"/>
              <a:gd name="connsiteY47" fmla="*/ 1995384 h 5549974"/>
              <a:gd name="connsiteX48" fmla="*/ 4454611 w 4553364"/>
              <a:gd name="connsiteY48" fmla="*/ 2000244 h 5549974"/>
              <a:gd name="connsiteX49" fmla="*/ 4445491 w 4553364"/>
              <a:gd name="connsiteY49" fmla="*/ 2040142 h 5549974"/>
              <a:gd name="connsiteX50" fmla="*/ 4448756 w 4553364"/>
              <a:gd name="connsiteY50" fmla="*/ 2044087 h 5549974"/>
              <a:gd name="connsiteX51" fmla="*/ 4451597 w 4553364"/>
              <a:gd name="connsiteY51" fmla="*/ 2056904 h 5549974"/>
              <a:gd name="connsiteX52" fmla="*/ 4446856 w 4553364"/>
              <a:gd name="connsiteY52" fmla="*/ 2067489 h 5549974"/>
              <a:gd name="connsiteX53" fmla="*/ 4436672 w 4553364"/>
              <a:gd name="connsiteY53" fmla="*/ 2117719 h 5549974"/>
              <a:gd name="connsiteX54" fmla="*/ 4429341 w 4553364"/>
              <a:gd name="connsiteY54" fmla="*/ 2167300 h 5549974"/>
              <a:gd name="connsiteX55" fmla="*/ 4373258 w 4553364"/>
              <a:gd name="connsiteY55" fmla="*/ 3223633 h 5549974"/>
              <a:gd name="connsiteX56" fmla="*/ 4360472 w 4553364"/>
              <a:gd name="connsiteY56" fmla="*/ 3477281 h 5549974"/>
              <a:gd name="connsiteX57" fmla="*/ 4349387 w 4553364"/>
              <a:gd name="connsiteY57" fmla="*/ 3639984 h 5549974"/>
              <a:gd name="connsiteX58" fmla="*/ 4258626 w 4553364"/>
              <a:gd name="connsiteY58" fmla="*/ 5278921 h 5549974"/>
              <a:gd name="connsiteX59" fmla="*/ 4263924 w 4553364"/>
              <a:gd name="connsiteY59" fmla="*/ 5315626 h 5549974"/>
              <a:gd name="connsiteX60" fmla="*/ 4267458 w 4553364"/>
              <a:gd name="connsiteY60" fmla="*/ 5350090 h 5549974"/>
              <a:gd name="connsiteX61" fmla="*/ 4270290 w 4553364"/>
              <a:gd name="connsiteY61" fmla="*/ 5450399 h 5549974"/>
              <a:gd name="connsiteX62" fmla="*/ 4251733 w 4553364"/>
              <a:gd name="connsiteY62" fmla="*/ 5484804 h 5549974"/>
              <a:gd name="connsiteX63" fmla="*/ 4247081 w 4553364"/>
              <a:gd name="connsiteY63" fmla="*/ 5487504 h 5549974"/>
              <a:gd name="connsiteX64" fmla="*/ 4243624 w 4553364"/>
              <a:gd name="connsiteY64" fmla="*/ 5549951 h 5549974"/>
              <a:gd name="connsiteX65" fmla="*/ 310261 w 4553364"/>
              <a:gd name="connsiteY65" fmla="*/ 5297261 h 5549974"/>
              <a:gd name="connsiteX66" fmla="*/ 0 w 4553364"/>
              <a:gd name="connsiteY66" fmla="*/ 5293146 h 5549974"/>
              <a:gd name="connsiteX67" fmla="*/ 4241 w 4553364"/>
              <a:gd name="connsiteY67" fmla="*/ 5239903 h 5549974"/>
              <a:gd name="connsiteX68" fmla="*/ 8461 w 4553364"/>
              <a:gd name="connsiteY68" fmla="*/ 5233298 h 5549974"/>
              <a:gd name="connsiteX69" fmla="*/ 8730 w 4553364"/>
              <a:gd name="connsiteY69" fmla="*/ 5230552 h 5549974"/>
              <a:gd name="connsiteX70" fmla="*/ 9000 w 4553364"/>
              <a:gd name="connsiteY70" fmla="*/ 5227804 h 5549974"/>
              <a:gd name="connsiteX71" fmla="*/ 9537 w 4553364"/>
              <a:gd name="connsiteY71" fmla="*/ 5222308 h 5549974"/>
              <a:gd name="connsiteX72" fmla="*/ 9222 w 4553364"/>
              <a:gd name="connsiteY72" fmla="*/ 5216405 h 5549974"/>
              <a:gd name="connsiteX73" fmla="*/ 8638 w 4553364"/>
              <a:gd name="connsiteY73" fmla="*/ 5213249 h 5549974"/>
              <a:gd name="connsiteX74" fmla="*/ 8907 w 4553364"/>
              <a:gd name="connsiteY74" fmla="*/ 5210500 h 5549974"/>
              <a:gd name="connsiteX75" fmla="*/ 8591 w 4553364"/>
              <a:gd name="connsiteY75" fmla="*/ 5204597 h 5549974"/>
              <a:gd name="connsiteX76" fmla="*/ 8008 w 4553364"/>
              <a:gd name="connsiteY76" fmla="*/ 5201441 h 5549974"/>
              <a:gd name="connsiteX77" fmla="*/ 7378 w 4553364"/>
              <a:gd name="connsiteY77" fmla="*/ 5189632 h 5549974"/>
              <a:gd name="connsiteX78" fmla="*/ 6794 w 4553364"/>
              <a:gd name="connsiteY78" fmla="*/ 5186477 h 5549974"/>
              <a:gd name="connsiteX79" fmla="*/ 7062 w 4553364"/>
              <a:gd name="connsiteY79" fmla="*/ 5183728 h 5549974"/>
              <a:gd name="connsiteX80" fmla="*/ 5627 w 4553364"/>
              <a:gd name="connsiteY80" fmla="*/ 5180163 h 5549974"/>
              <a:gd name="connsiteX81" fmla="*/ 11039 w 4553364"/>
              <a:gd name="connsiteY81" fmla="*/ 5116566 h 5549974"/>
              <a:gd name="connsiteX82" fmla="*/ 78653 w 4553364"/>
              <a:gd name="connsiteY82" fmla="*/ 3839310 h 5549974"/>
              <a:gd name="connsiteX83" fmla="*/ 303343 w 4553364"/>
              <a:gd name="connsiteY83" fmla="*/ 0 h 5549974"/>
              <a:gd name="connsiteX0" fmla="*/ 303343 w 4553364"/>
              <a:gd name="connsiteY0" fmla="*/ 0 h 5549951"/>
              <a:gd name="connsiteX1" fmla="*/ 3305529 w 4553364"/>
              <a:gd name="connsiteY1" fmla="*/ 171842 h 5549951"/>
              <a:gd name="connsiteX2" fmla="*/ 4134340 w 4553364"/>
              <a:gd name="connsiteY2" fmla="*/ 226950 h 5549951"/>
              <a:gd name="connsiteX3" fmla="*/ 4507534 w 4553364"/>
              <a:gd name="connsiteY3" fmla="*/ 247374 h 5549951"/>
              <a:gd name="connsiteX4" fmla="*/ 4535413 w 4553364"/>
              <a:gd name="connsiteY4" fmla="*/ 269179 h 5549951"/>
              <a:gd name="connsiteX5" fmla="*/ 4533639 w 4553364"/>
              <a:gd name="connsiteY5" fmla="*/ 300930 h 5549951"/>
              <a:gd name="connsiteX6" fmla="*/ 4536561 w 4553364"/>
              <a:gd name="connsiteY6" fmla="*/ 302647 h 5549951"/>
              <a:gd name="connsiteX7" fmla="*/ 4552987 w 4553364"/>
              <a:gd name="connsiteY7" fmla="*/ 334222 h 5549951"/>
              <a:gd name="connsiteX8" fmla="*/ 4530726 w 4553364"/>
              <a:gd name="connsiteY8" fmla="*/ 391868 h 5549951"/>
              <a:gd name="connsiteX9" fmla="*/ 4527238 w 4553364"/>
              <a:gd name="connsiteY9" fmla="*/ 415489 h 5549951"/>
              <a:gd name="connsiteX10" fmla="*/ 4522133 w 4553364"/>
              <a:gd name="connsiteY10" fmla="*/ 506828 h 5549951"/>
              <a:gd name="connsiteX11" fmla="*/ 4521483 w 4553364"/>
              <a:gd name="connsiteY11" fmla="*/ 553245 h 5549951"/>
              <a:gd name="connsiteX12" fmla="*/ 4518384 w 4553364"/>
              <a:gd name="connsiteY12" fmla="*/ 581709 h 5549951"/>
              <a:gd name="connsiteX13" fmla="*/ 4517715 w 4553364"/>
              <a:gd name="connsiteY13" fmla="*/ 585890 h 5549951"/>
              <a:gd name="connsiteX14" fmla="*/ 4504778 w 4553364"/>
              <a:gd name="connsiteY14" fmla="*/ 817404 h 5549951"/>
              <a:gd name="connsiteX15" fmla="*/ 4506491 w 4553364"/>
              <a:gd name="connsiteY15" fmla="*/ 822238 h 5549951"/>
              <a:gd name="connsiteX16" fmla="*/ 4504340 w 4553364"/>
              <a:gd name="connsiteY16" fmla="*/ 846069 h 5549951"/>
              <a:gd name="connsiteX17" fmla="*/ 4502740 w 4553364"/>
              <a:gd name="connsiteY17" fmla="*/ 853854 h 5549951"/>
              <a:gd name="connsiteX18" fmla="*/ 4496502 w 4553364"/>
              <a:gd name="connsiteY18" fmla="*/ 965485 h 5549951"/>
              <a:gd name="connsiteX19" fmla="*/ 4498579 w 4553364"/>
              <a:gd name="connsiteY19" fmla="*/ 966385 h 5549951"/>
              <a:gd name="connsiteX20" fmla="*/ 4502698 w 4553364"/>
              <a:gd name="connsiteY20" fmla="*/ 1002567 h 5549951"/>
              <a:gd name="connsiteX21" fmla="*/ 4497900 w 4553364"/>
              <a:gd name="connsiteY21" fmla="*/ 1101094 h 5549951"/>
              <a:gd name="connsiteX22" fmla="*/ 4497795 w 4553364"/>
              <a:gd name="connsiteY22" fmla="*/ 1159389 h 5549951"/>
              <a:gd name="connsiteX23" fmla="*/ 4502098 w 4553364"/>
              <a:gd name="connsiteY23" fmla="*/ 1180505 h 5549951"/>
              <a:gd name="connsiteX24" fmla="*/ 4505188 w 4553364"/>
              <a:gd name="connsiteY24" fmla="*/ 1210687 h 5549951"/>
              <a:gd name="connsiteX25" fmla="*/ 4514005 w 4553364"/>
              <a:gd name="connsiteY25" fmla="*/ 1263157 h 5549951"/>
              <a:gd name="connsiteX26" fmla="*/ 4516282 w 4553364"/>
              <a:gd name="connsiteY26" fmla="*/ 1313374 h 5549951"/>
              <a:gd name="connsiteX27" fmla="*/ 4515402 w 4553364"/>
              <a:gd name="connsiteY27" fmla="*/ 1347004 h 5549951"/>
              <a:gd name="connsiteX28" fmla="*/ 4514939 w 4553364"/>
              <a:gd name="connsiteY28" fmla="*/ 1351864 h 5549951"/>
              <a:gd name="connsiteX29" fmla="*/ 4505820 w 4553364"/>
              <a:gd name="connsiteY29" fmla="*/ 1391762 h 5549951"/>
              <a:gd name="connsiteX30" fmla="*/ 4509084 w 4553364"/>
              <a:gd name="connsiteY30" fmla="*/ 1395707 h 5549951"/>
              <a:gd name="connsiteX31" fmla="*/ 4511926 w 4553364"/>
              <a:gd name="connsiteY31" fmla="*/ 1408524 h 5549951"/>
              <a:gd name="connsiteX32" fmla="*/ 4507185 w 4553364"/>
              <a:gd name="connsiteY32" fmla="*/ 1419109 h 5549951"/>
              <a:gd name="connsiteX33" fmla="*/ 4497001 w 4553364"/>
              <a:gd name="connsiteY33" fmla="*/ 1469337 h 5549951"/>
              <a:gd name="connsiteX34" fmla="*/ 4486104 w 4553364"/>
              <a:gd name="connsiteY34" fmla="*/ 1543038 h 5549951"/>
              <a:gd name="connsiteX35" fmla="*/ 4481223 w 4553364"/>
              <a:gd name="connsiteY35" fmla="*/ 1553997 h 5549951"/>
              <a:gd name="connsiteX36" fmla="*/ 4466795 w 4553364"/>
              <a:gd name="connsiteY36" fmla="*/ 1626071 h 5549951"/>
              <a:gd name="connsiteX37" fmla="*/ 4463080 w 4553364"/>
              <a:gd name="connsiteY37" fmla="*/ 1664103 h 5549951"/>
              <a:gd name="connsiteX38" fmla="*/ 4466740 w 4553364"/>
              <a:gd name="connsiteY38" fmla="*/ 1668558 h 5549951"/>
              <a:gd name="connsiteX39" fmla="*/ 4465090 w 4553364"/>
              <a:gd name="connsiteY39" fmla="*/ 1679756 h 5549951"/>
              <a:gd name="connsiteX40" fmla="*/ 4465502 w 4553364"/>
              <a:gd name="connsiteY40" fmla="*/ 1682815 h 5549951"/>
              <a:gd name="connsiteX41" fmla="*/ 4467013 w 4553364"/>
              <a:gd name="connsiteY41" fmla="*/ 1700268 h 5549951"/>
              <a:gd name="connsiteX42" fmla="*/ 4455543 w 4553364"/>
              <a:gd name="connsiteY42" fmla="*/ 1735163 h 5549951"/>
              <a:gd name="connsiteX43" fmla="*/ 4453483 w 4553364"/>
              <a:gd name="connsiteY43" fmla="*/ 1735289 h 5549951"/>
              <a:gd name="connsiteX44" fmla="*/ 4444985 w 4553364"/>
              <a:gd name="connsiteY44" fmla="*/ 1887374 h 5549951"/>
              <a:gd name="connsiteX45" fmla="*/ 4453676 w 4553364"/>
              <a:gd name="connsiteY45" fmla="*/ 1911536 h 5549951"/>
              <a:gd name="connsiteX46" fmla="*/ 4455954 w 4553364"/>
              <a:gd name="connsiteY46" fmla="*/ 1961755 h 5549951"/>
              <a:gd name="connsiteX47" fmla="*/ 4455073 w 4553364"/>
              <a:gd name="connsiteY47" fmla="*/ 1995384 h 5549951"/>
              <a:gd name="connsiteX48" fmla="*/ 4454611 w 4553364"/>
              <a:gd name="connsiteY48" fmla="*/ 2000244 h 5549951"/>
              <a:gd name="connsiteX49" fmla="*/ 4445491 w 4553364"/>
              <a:gd name="connsiteY49" fmla="*/ 2040142 h 5549951"/>
              <a:gd name="connsiteX50" fmla="*/ 4448756 w 4553364"/>
              <a:gd name="connsiteY50" fmla="*/ 2044087 h 5549951"/>
              <a:gd name="connsiteX51" fmla="*/ 4451597 w 4553364"/>
              <a:gd name="connsiteY51" fmla="*/ 2056904 h 5549951"/>
              <a:gd name="connsiteX52" fmla="*/ 4446856 w 4553364"/>
              <a:gd name="connsiteY52" fmla="*/ 2067489 h 5549951"/>
              <a:gd name="connsiteX53" fmla="*/ 4436672 w 4553364"/>
              <a:gd name="connsiteY53" fmla="*/ 2117719 h 5549951"/>
              <a:gd name="connsiteX54" fmla="*/ 4429341 w 4553364"/>
              <a:gd name="connsiteY54" fmla="*/ 2167300 h 5549951"/>
              <a:gd name="connsiteX55" fmla="*/ 4373258 w 4553364"/>
              <a:gd name="connsiteY55" fmla="*/ 3223633 h 5549951"/>
              <a:gd name="connsiteX56" fmla="*/ 4360472 w 4553364"/>
              <a:gd name="connsiteY56" fmla="*/ 3477281 h 5549951"/>
              <a:gd name="connsiteX57" fmla="*/ 4349387 w 4553364"/>
              <a:gd name="connsiteY57" fmla="*/ 3639984 h 5549951"/>
              <a:gd name="connsiteX58" fmla="*/ 4258626 w 4553364"/>
              <a:gd name="connsiteY58" fmla="*/ 5278921 h 5549951"/>
              <a:gd name="connsiteX59" fmla="*/ 4263924 w 4553364"/>
              <a:gd name="connsiteY59" fmla="*/ 5315626 h 5549951"/>
              <a:gd name="connsiteX60" fmla="*/ 4267458 w 4553364"/>
              <a:gd name="connsiteY60" fmla="*/ 5350090 h 5549951"/>
              <a:gd name="connsiteX61" fmla="*/ 4270290 w 4553364"/>
              <a:gd name="connsiteY61" fmla="*/ 5450399 h 5549951"/>
              <a:gd name="connsiteX62" fmla="*/ 4251733 w 4553364"/>
              <a:gd name="connsiteY62" fmla="*/ 5484804 h 5549951"/>
              <a:gd name="connsiteX63" fmla="*/ 4247081 w 4553364"/>
              <a:gd name="connsiteY63" fmla="*/ 5487504 h 5549951"/>
              <a:gd name="connsiteX64" fmla="*/ 4243624 w 4553364"/>
              <a:gd name="connsiteY64" fmla="*/ 5549951 h 5549951"/>
              <a:gd name="connsiteX65" fmla="*/ 0 w 4553364"/>
              <a:gd name="connsiteY65" fmla="*/ 5293146 h 5549951"/>
              <a:gd name="connsiteX66" fmla="*/ 4241 w 4553364"/>
              <a:gd name="connsiteY66" fmla="*/ 5239903 h 5549951"/>
              <a:gd name="connsiteX67" fmla="*/ 8461 w 4553364"/>
              <a:gd name="connsiteY67" fmla="*/ 5233298 h 5549951"/>
              <a:gd name="connsiteX68" fmla="*/ 8730 w 4553364"/>
              <a:gd name="connsiteY68" fmla="*/ 5230552 h 5549951"/>
              <a:gd name="connsiteX69" fmla="*/ 9000 w 4553364"/>
              <a:gd name="connsiteY69" fmla="*/ 5227804 h 5549951"/>
              <a:gd name="connsiteX70" fmla="*/ 9537 w 4553364"/>
              <a:gd name="connsiteY70" fmla="*/ 5222308 h 5549951"/>
              <a:gd name="connsiteX71" fmla="*/ 9222 w 4553364"/>
              <a:gd name="connsiteY71" fmla="*/ 5216405 h 5549951"/>
              <a:gd name="connsiteX72" fmla="*/ 8638 w 4553364"/>
              <a:gd name="connsiteY72" fmla="*/ 5213249 h 5549951"/>
              <a:gd name="connsiteX73" fmla="*/ 8907 w 4553364"/>
              <a:gd name="connsiteY73" fmla="*/ 5210500 h 5549951"/>
              <a:gd name="connsiteX74" fmla="*/ 8591 w 4553364"/>
              <a:gd name="connsiteY74" fmla="*/ 5204597 h 5549951"/>
              <a:gd name="connsiteX75" fmla="*/ 8008 w 4553364"/>
              <a:gd name="connsiteY75" fmla="*/ 5201441 h 5549951"/>
              <a:gd name="connsiteX76" fmla="*/ 7378 w 4553364"/>
              <a:gd name="connsiteY76" fmla="*/ 5189632 h 5549951"/>
              <a:gd name="connsiteX77" fmla="*/ 6794 w 4553364"/>
              <a:gd name="connsiteY77" fmla="*/ 5186477 h 5549951"/>
              <a:gd name="connsiteX78" fmla="*/ 7062 w 4553364"/>
              <a:gd name="connsiteY78" fmla="*/ 5183728 h 5549951"/>
              <a:gd name="connsiteX79" fmla="*/ 5627 w 4553364"/>
              <a:gd name="connsiteY79" fmla="*/ 5180163 h 5549951"/>
              <a:gd name="connsiteX80" fmla="*/ 11039 w 4553364"/>
              <a:gd name="connsiteY80" fmla="*/ 5116566 h 5549951"/>
              <a:gd name="connsiteX81" fmla="*/ 78653 w 4553364"/>
              <a:gd name="connsiteY81" fmla="*/ 3839310 h 5549951"/>
              <a:gd name="connsiteX82" fmla="*/ 303343 w 4553364"/>
              <a:gd name="connsiteY82" fmla="*/ 0 h 5549951"/>
              <a:gd name="connsiteX0" fmla="*/ 303549 w 4553570"/>
              <a:gd name="connsiteY0" fmla="*/ 0 h 5549951"/>
              <a:gd name="connsiteX1" fmla="*/ 3305735 w 4553570"/>
              <a:gd name="connsiteY1" fmla="*/ 171842 h 5549951"/>
              <a:gd name="connsiteX2" fmla="*/ 4134546 w 4553570"/>
              <a:gd name="connsiteY2" fmla="*/ 226950 h 5549951"/>
              <a:gd name="connsiteX3" fmla="*/ 4507740 w 4553570"/>
              <a:gd name="connsiteY3" fmla="*/ 247374 h 5549951"/>
              <a:gd name="connsiteX4" fmla="*/ 4535619 w 4553570"/>
              <a:gd name="connsiteY4" fmla="*/ 269179 h 5549951"/>
              <a:gd name="connsiteX5" fmla="*/ 4533845 w 4553570"/>
              <a:gd name="connsiteY5" fmla="*/ 300930 h 5549951"/>
              <a:gd name="connsiteX6" fmla="*/ 4536767 w 4553570"/>
              <a:gd name="connsiteY6" fmla="*/ 302647 h 5549951"/>
              <a:gd name="connsiteX7" fmla="*/ 4553193 w 4553570"/>
              <a:gd name="connsiteY7" fmla="*/ 334222 h 5549951"/>
              <a:gd name="connsiteX8" fmla="*/ 4530932 w 4553570"/>
              <a:gd name="connsiteY8" fmla="*/ 391868 h 5549951"/>
              <a:gd name="connsiteX9" fmla="*/ 4527444 w 4553570"/>
              <a:gd name="connsiteY9" fmla="*/ 415489 h 5549951"/>
              <a:gd name="connsiteX10" fmla="*/ 4522339 w 4553570"/>
              <a:gd name="connsiteY10" fmla="*/ 506828 h 5549951"/>
              <a:gd name="connsiteX11" fmla="*/ 4521689 w 4553570"/>
              <a:gd name="connsiteY11" fmla="*/ 553245 h 5549951"/>
              <a:gd name="connsiteX12" fmla="*/ 4518590 w 4553570"/>
              <a:gd name="connsiteY12" fmla="*/ 581709 h 5549951"/>
              <a:gd name="connsiteX13" fmla="*/ 4517921 w 4553570"/>
              <a:gd name="connsiteY13" fmla="*/ 585890 h 5549951"/>
              <a:gd name="connsiteX14" fmla="*/ 4504984 w 4553570"/>
              <a:gd name="connsiteY14" fmla="*/ 817404 h 5549951"/>
              <a:gd name="connsiteX15" fmla="*/ 4506697 w 4553570"/>
              <a:gd name="connsiteY15" fmla="*/ 822238 h 5549951"/>
              <a:gd name="connsiteX16" fmla="*/ 4504546 w 4553570"/>
              <a:gd name="connsiteY16" fmla="*/ 846069 h 5549951"/>
              <a:gd name="connsiteX17" fmla="*/ 4502946 w 4553570"/>
              <a:gd name="connsiteY17" fmla="*/ 853854 h 5549951"/>
              <a:gd name="connsiteX18" fmla="*/ 4496708 w 4553570"/>
              <a:gd name="connsiteY18" fmla="*/ 965485 h 5549951"/>
              <a:gd name="connsiteX19" fmla="*/ 4498785 w 4553570"/>
              <a:gd name="connsiteY19" fmla="*/ 966385 h 5549951"/>
              <a:gd name="connsiteX20" fmla="*/ 4502904 w 4553570"/>
              <a:gd name="connsiteY20" fmla="*/ 1002567 h 5549951"/>
              <a:gd name="connsiteX21" fmla="*/ 4498106 w 4553570"/>
              <a:gd name="connsiteY21" fmla="*/ 1101094 h 5549951"/>
              <a:gd name="connsiteX22" fmla="*/ 4498001 w 4553570"/>
              <a:gd name="connsiteY22" fmla="*/ 1159389 h 5549951"/>
              <a:gd name="connsiteX23" fmla="*/ 4502304 w 4553570"/>
              <a:gd name="connsiteY23" fmla="*/ 1180505 h 5549951"/>
              <a:gd name="connsiteX24" fmla="*/ 4505394 w 4553570"/>
              <a:gd name="connsiteY24" fmla="*/ 1210687 h 5549951"/>
              <a:gd name="connsiteX25" fmla="*/ 4514211 w 4553570"/>
              <a:gd name="connsiteY25" fmla="*/ 1263157 h 5549951"/>
              <a:gd name="connsiteX26" fmla="*/ 4516488 w 4553570"/>
              <a:gd name="connsiteY26" fmla="*/ 1313374 h 5549951"/>
              <a:gd name="connsiteX27" fmla="*/ 4515608 w 4553570"/>
              <a:gd name="connsiteY27" fmla="*/ 1347004 h 5549951"/>
              <a:gd name="connsiteX28" fmla="*/ 4515145 w 4553570"/>
              <a:gd name="connsiteY28" fmla="*/ 1351864 h 5549951"/>
              <a:gd name="connsiteX29" fmla="*/ 4506026 w 4553570"/>
              <a:gd name="connsiteY29" fmla="*/ 1391762 h 5549951"/>
              <a:gd name="connsiteX30" fmla="*/ 4509290 w 4553570"/>
              <a:gd name="connsiteY30" fmla="*/ 1395707 h 5549951"/>
              <a:gd name="connsiteX31" fmla="*/ 4512132 w 4553570"/>
              <a:gd name="connsiteY31" fmla="*/ 1408524 h 5549951"/>
              <a:gd name="connsiteX32" fmla="*/ 4507391 w 4553570"/>
              <a:gd name="connsiteY32" fmla="*/ 1419109 h 5549951"/>
              <a:gd name="connsiteX33" fmla="*/ 4497207 w 4553570"/>
              <a:gd name="connsiteY33" fmla="*/ 1469337 h 5549951"/>
              <a:gd name="connsiteX34" fmla="*/ 4486310 w 4553570"/>
              <a:gd name="connsiteY34" fmla="*/ 1543038 h 5549951"/>
              <a:gd name="connsiteX35" fmla="*/ 4481429 w 4553570"/>
              <a:gd name="connsiteY35" fmla="*/ 1553997 h 5549951"/>
              <a:gd name="connsiteX36" fmla="*/ 4467001 w 4553570"/>
              <a:gd name="connsiteY36" fmla="*/ 1626071 h 5549951"/>
              <a:gd name="connsiteX37" fmla="*/ 4463286 w 4553570"/>
              <a:gd name="connsiteY37" fmla="*/ 1664103 h 5549951"/>
              <a:gd name="connsiteX38" fmla="*/ 4466946 w 4553570"/>
              <a:gd name="connsiteY38" fmla="*/ 1668558 h 5549951"/>
              <a:gd name="connsiteX39" fmla="*/ 4465296 w 4553570"/>
              <a:gd name="connsiteY39" fmla="*/ 1679756 h 5549951"/>
              <a:gd name="connsiteX40" fmla="*/ 4465708 w 4553570"/>
              <a:gd name="connsiteY40" fmla="*/ 1682815 h 5549951"/>
              <a:gd name="connsiteX41" fmla="*/ 4467219 w 4553570"/>
              <a:gd name="connsiteY41" fmla="*/ 1700268 h 5549951"/>
              <a:gd name="connsiteX42" fmla="*/ 4455749 w 4553570"/>
              <a:gd name="connsiteY42" fmla="*/ 1735163 h 5549951"/>
              <a:gd name="connsiteX43" fmla="*/ 4453689 w 4553570"/>
              <a:gd name="connsiteY43" fmla="*/ 1735289 h 5549951"/>
              <a:gd name="connsiteX44" fmla="*/ 4445191 w 4553570"/>
              <a:gd name="connsiteY44" fmla="*/ 1887374 h 5549951"/>
              <a:gd name="connsiteX45" fmla="*/ 4453882 w 4553570"/>
              <a:gd name="connsiteY45" fmla="*/ 1911536 h 5549951"/>
              <a:gd name="connsiteX46" fmla="*/ 4456160 w 4553570"/>
              <a:gd name="connsiteY46" fmla="*/ 1961755 h 5549951"/>
              <a:gd name="connsiteX47" fmla="*/ 4455279 w 4553570"/>
              <a:gd name="connsiteY47" fmla="*/ 1995384 h 5549951"/>
              <a:gd name="connsiteX48" fmla="*/ 4454817 w 4553570"/>
              <a:gd name="connsiteY48" fmla="*/ 2000244 h 5549951"/>
              <a:gd name="connsiteX49" fmla="*/ 4445697 w 4553570"/>
              <a:gd name="connsiteY49" fmla="*/ 2040142 h 5549951"/>
              <a:gd name="connsiteX50" fmla="*/ 4448962 w 4553570"/>
              <a:gd name="connsiteY50" fmla="*/ 2044087 h 5549951"/>
              <a:gd name="connsiteX51" fmla="*/ 4451803 w 4553570"/>
              <a:gd name="connsiteY51" fmla="*/ 2056904 h 5549951"/>
              <a:gd name="connsiteX52" fmla="*/ 4447062 w 4553570"/>
              <a:gd name="connsiteY52" fmla="*/ 2067489 h 5549951"/>
              <a:gd name="connsiteX53" fmla="*/ 4436878 w 4553570"/>
              <a:gd name="connsiteY53" fmla="*/ 2117719 h 5549951"/>
              <a:gd name="connsiteX54" fmla="*/ 4429547 w 4553570"/>
              <a:gd name="connsiteY54" fmla="*/ 2167300 h 5549951"/>
              <a:gd name="connsiteX55" fmla="*/ 4373464 w 4553570"/>
              <a:gd name="connsiteY55" fmla="*/ 3223633 h 5549951"/>
              <a:gd name="connsiteX56" fmla="*/ 4360678 w 4553570"/>
              <a:gd name="connsiteY56" fmla="*/ 3477281 h 5549951"/>
              <a:gd name="connsiteX57" fmla="*/ 4349593 w 4553570"/>
              <a:gd name="connsiteY57" fmla="*/ 3639984 h 5549951"/>
              <a:gd name="connsiteX58" fmla="*/ 4258832 w 4553570"/>
              <a:gd name="connsiteY58" fmla="*/ 5278921 h 5549951"/>
              <a:gd name="connsiteX59" fmla="*/ 4264130 w 4553570"/>
              <a:gd name="connsiteY59" fmla="*/ 5315626 h 5549951"/>
              <a:gd name="connsiteX60" fmla="*/ 4267664 w 4553570"/>
              <a:gd name="connsiteY60" fmla="*/ 5350090 h 5549951"/>
              <a:gd name="connsiteX61" fmla="*/ 4270496 w 4553570"/>
              <a:gd name="connsiteY61" fmla="*/ 5450399 h 5549951"/>
              <a:gd name="connsiteX62" fmla="*/ 4251939 w 4553570"/>
              <a:gd name="connsiteY62" fmla="*/ 5484804 h 5549951"/>
              <a:gd name="connsiteX63" fmla="*/ 4247287 w 4553570"/>
              <a:gd name="connsiteY63" fmla="*/ 5487504 h 5549951"/>
              <a:gd name="connsiteX64" fmla="*/ 4243830 w 4553570"/>
              <a:gd name="connsiteY64" fmla="*/ 5549951 h 5549951"/>
              <a:gd name="connsiteX65" fmla="*/ 0 w 4553570"/>
              <a:gd name="connsiteY65" fmla="*/ 5309929 h 5549951"/>
              <a:gd name="connsiteX66" fmla="*/ 4447 w 4553570"/>
              <a:gd name="connsiteY66" fmla="*/ 5239903 h 5549951"/>
              <a:gd name="connsiteX67" fmla="*/ 8667 w 4553570"/>
              <a:gd name="connsiteY67" fmla="*/ 5233298 h 5549951"/>
              <a:gd name="connsiteX68" fmla="*/ 8936 w 4553570"/>
              <a:gd name="connsiteY68" fmla="*/ 5230552 h 5549951"/>
              <a:gd name="connsiteX69" fmla="*/ 9206 w 4553570"/>
              <a:gd name="connsiteY69" fmla="*/ 5227804 h 5549951"/>
              <a:gd name="connsiteX70" fmla="*/ 9743 w 4553570"/>
              <a:gd name="connsiteY70" fmla="*/ 5222308 h 5549951"/>
              <a:gd name="connsiteX71" fmla="*/ 9428 w 4553570"/>
              <a:gd name="connsiteY71" fmla="*/ 5216405 h 5549951"/>
              <a:gd name="connsiteX72" fmla="*/ 8844 w 4553570"/>
              <a:gd name="connsiteY72" fmla="*/ 5213249 h 5549951"/>
              <a:gd name="connsiteX73" fmla="*/ 9113 w 4553570"/>
              <a:gd name="connsiteY73" fmla="*/ 5210500 h 5549951"/>
              <a:gd name="connsiteX74" fmla="*/ 8797 w 4553570"/>
              <a:gd name="connsiteY74" fmla="*/ 5204597 h 5549951"/>
              <a:gd name="connsiteX75" fmla="*/ 8214 w 4553570"/>
              <a:gd name="connsiteY75" fmla="*/ 5201441 h 5549951"/>
              <a:gd name="connsiteX76" fmla="*/ 7584 w 4553570"/>
              <a:gd name="connsiteY76" fmla="*/ 5189632 h 5549951"/>
              <a:gd name="connsiteX77" fmla="*/ 7000 w 4553570"/>
              <a:gd name="connsiteY77" fmla="*/ 5186477 h 5549951"/>
              <a:gd name="connsiteX78" fmla="*/ 7268 w 4553570"/>
              <a:gd name="connsiteY78" fmla="*/ 5183728 h 5549951"/>
              <a:gd name="connsiteX79" fmla="*/ 5833 w 4553570"/>
              <a:gd name="connsiteY79" fmla="*/ 5180163 h 5549951"/>
              <a:gd name="connsiteX80" fmla="*/ 11245 w 4553570"/>
              <a:gd name="connsiteY80" fmla="*/ 5116566 h 5549951"/>
              <a:gd name="connsiteX81" fmla="*/ 78859 w 4553570"/>
              <a:gd name="connsiteY81" fmla="*/ 3839310 h 5549951"/>
              <a:gd name="connsiteX82" fmla="*/ 303549 w 4553570"/>
              <a:gd name="connsiteY82" fmla="*/ 0 h 5549951"/>
              <a:gd name="connsiteX0" fmla="*/ 303617 w 4553638"/>
              <a:gd name="connsiteY0" fmla="*/ 0 h 5549951"/>
              <a:gd name="connsiteX1" fmla="*/ 3305803 w 4553638"/>
              <a:gd name="connsiteY1" fmla="*/ 171842 h 5549951"/>
              <a:gd name="connsiteX2" fmla="*/ 4134614 w 4553638"/>
              <a:gd name="connsiteY2" fmla="*/ 226950 h 5549951"/>
              <a:gd name="connsiteX3" fmla="*/ 4507808 w 4553638"/>
              <a:gd name="connsiteY3" fmla="*/ 247374 h 5549951"/>
              <a:gd name="connsiteX4" fmla="*/ 4535687 w 4553638"/>
              <a:gd name="connsiteY4" fmla="*/ 269179 h 5549951"/>
              <a:gd name="connsiteX5" fmla="*/ 4533913 w 4553638"/>
              <a:gd name="connsiteY5" fmla="*/ 300930 h 5549951"/>
              <a:gd name="connsiteX6" fmla="*/ 4536835 w 4553638"/>
              <a:gd name="connsiteY6" fmla="*/ 302647 h 5549951"/>
              <a:gd name="connsiteX7" fmla="*/ 4553261 w 4553638"/>
              <a:gd name="connsiteY7" fmla="*/ 334222 h 5549951"/>
              <a:gd name="connsiteX8" fmla="*/ 4531000 w 4553638"/>
              <a:gd name="connsiteY8" fmla="*/ 391868 h 5549951"/>
              <a:gd name="connsiteX9" fmla="*/ 4527512 w 4553638"/>
              <a:gd name="connsiteY9" fmla="*/ 415489 h 5549951"/>
              <a:gd name="connsiteX10" fmla="*/ 4522407 w 4553638"/>
              <a:gd name="connsiteY10" fmla="*/ 506828 h 5549951"/>
              <a:gd name="connsiteX11" fmla="*/ 4521757 w 4553638"/>
              <a:gd name="connsiteY11" fmla="*/ 553245 h 5549951"/>
              <a:gd name="connsiteX12" fmla="*/ 4518658 w 4553638"/>
              <a:gd name="connsiteY12" fmla="*/ 581709 h 5549951"/>
              <a:gd name="connsiteX13" fmla="*/ 4517989 w 4553638"/>
              <a:gd name="connsiteY13" fmla="*/ 585890 h 5549951"/>
              <a:gd name="connsiteX14" fmla="*/ 4505052 w 4553638"/>
              <a:gd name="connsiteY14" fmla="*/ 817404 h 5549951"/>
              <a:gd name="connsiteX15" fmla="*/ 4506765 w 4553638"/>
              <a:gd name="connsiteY15" fmla="*/ 822238 h 5549951"/>
              <a:gd name="connsiteX16" fmla="*/ 4504614 w 4553638"/>
              <a:gd name="connsiteY16" fmla="*/ 846069 h 5549951"/>
              <a:gd name="connsiteX17" fmla="*/ 4503014 w 4553638"/>
              <a:gd name="connsiteY17" fmla="*/ 853854 h 5549951"/>
              <a:gd name="connsiteX18" fmla="*/ 4496776 w 4553638"/>
              <a:gd name="connsiteY18" fmla="*/ 965485 h 5549951"/>
              <a:gd name="connsiteX19" fmla="*/ 4498853 w 4553638"/>
              <a:gd name="connsiteY19" fmla="*/ 966385 h 5549951"/>
              <a:gd name="connsiteX20" fmla="*/ 4502972 w 4553638"/>
              <a:gd name="connsiteY20" fmla="*/ 1002567 h 5549951"/>
              <a:gd name="connsiteX21" fmla="*/ 4498174 w 4553638"/>
              <a:gd name="connsiteY21" fmla="*/ 1101094 h 5549951"/>
              <a:gd name="connsiteX22" fmla="*/ 4498069 w 4553638"/>
              <a:gd name="connsiteY22" fmla="*/ 1159389 h 5549951"/>
              <a:gd name="connsiteX23" fmla="*/ 4502372 w 4553638"/>
              <a:gd name="connsiteY23" fmla="*/ 1180505 h 5549951"/>
              <a:gd name="connsiteX24" fmla="*/ 4505462 w 4553638"/>
              <a:gd name="connsiteY24" fmla="*/ 1210687 h 5549951"/>
              <a:gd name="connsiteX25" fmla="*/ 4514279 w 4553638"/>
              <a:gd name="connsiteY25" fmla="*/ 1263157 h 5549951"/>
              <a:gd name="connsiteX26" fmla="*/ 4516556 w 4553638"/>
              <a:gd name="connsiteY26" fmla="*/ 1313374 h 5549951"/>
              <a:gd name="connsiteX27" fmla="*/ 4515676 w 4553638"/>
              <a:gd name="connsiteY27" fmla="*/ 1347004 h 5549951"/>
              <a:gd name="connsiteX28" fmla="*/ 4515213 w 4553638"/>
              <a:gd name="connsiteY28" fmla="*/ 1351864 h 5549951"/>
              <a:gd name="connsiteX29" fmla="*/ 4506094 w 4553638"/>
              <a:gd name="connsiteY29" fmla="*/ 1391762 h 5549951"/>
              <a:gd name="connsiteX30" fmla="*/ 4509358 w 4553638"/>
              <a:gd name="connsiteY30" fmla="*/ 1395707 h 5549951"/>
              <a:gd name="connsiteX31" fmla="*/ 4512200 w 4553638"/>
              <a:gd name="connsiteY31" fmla="*/ 1408524 h 5549951"/>
              <a:gd name="connsiteX32" fmla="*/ 4507459 w 4553638"/>
              <a:gd name="connsiteY32" fmla="*/ 1419109 h 5549951"/>
              <a:gd name="connsiteX33" fmla="*/ 4497275 w 4553638"/>
              <a:gd name="connsiteY33" fmla="*/ 1469337 h 5549951"/>
              <a:gd name="connsiteX34" fmla="*/ 4486378 w 4553638"/>
              <a:gd name="connsiteY34" fmla="*/ 1543038 h 5549951"/>
              <a:gd name="connsiteX35" fmla="*/ 4481497 w 4553638"/>
              <a:gd name="connsiteY35" fmla="*/ 1553997 h 5549951"/>
              <a:gd name="connsiteX36" fmla="*/ 4467069 w 4553638"/>
              <a:gd name="connsiteY36" fmla="*/ 1626071 h 5549951"/>
              <a:gd name="connsiteX37" fmla="*/ 4463354 w 4553638"/>
              <a:gd name="connsiteY37" fmla="*/ 1664103 h 5549951"/>
              <a:gd name="connsiteX38" fmla="*/ 4467014 w 4553638"/>
              <a:gd name="connsiteY38" fmla="*/ 1668558 h 5549951"/>
              <a:gd name="connsiteX39" fmla="*/ 4465364 w 4553638"/>
              <a:gd name="connsiteY39" fmla="*/ 1679756 h 5549951"/>
              <a:gd name="connsiteX40" fmla="*/ 4465776 w 4553638"/>
              <a:gd name="connsiteY40" fmla="*/ 1682815 h 5549951"/>
              <a:gd name="connsiteX41" fmla="*/ 4467287 w 4553638"/>
              <a:gd name="connsiteY41" fmla="*/ 1700268 h 5549951"/>
              <a:gd name="connsiteX42" fmla="*/ 4455817 w 4553638"/>
              <a:gd name="connsiteY42" fmla="*/ 1735163 h 5549951"/>
              <a:gd name="connsiteX43" fmla="*/ 4453757 w 4553638"/>
              <a:gd name="connsiteY43" fmla="*/ 1735289 h 5549951"/>
              <a:gd name="connsiteX44" fmla="*/ 4445259 w 4553638"/>
              <a:gd name="connsiteY44" fmla="*/ 1887374 h 5549951"/>
              <a:gd name="connsiteX45" fmla="*/ 4453950 w 4553638"/>
              <a:gd name="connsiteY45" fmla="*/ 1911536 h 5549951"/>
              <a:gd name="connsiteX46" fmla="*/ 4456228 w 4553638"/>
              <a:gd name="connsiteY46" fmla="*/ 1961755 h 5549951"/>
              <a:gd name="connsiteX47" fmla="*/ 4455347 w 4553638"/>
              <a:gd name="connsiteY47" fmla="*/ 1995384 h 5549951"/>
              <a:gd name="connsiteX48" fmla="*/ 4454885 w 4553638"/>
              <a:gd name="connsiteY48" fmla="*/ 2000244 h 5549951"/>
              <a:gd name="connsiteX49" fmla="*/ 4445765 w 4553638"/>
              <a:gd name="connsiteY49" fmla="*/ 2040142 h 5549951"/>
              <a:gd name="connsiteX50" fmla="*/ 4449030 w 4553638"/>
              <a:gd name="connsiteY50" fmla="*/ 2044087 h 5549951"/>
              <a:gd name="connsiteX51" fmla="*/ 4451871 w 4553638"/>
              <a:gd name="connsiteY51" fmla="*/ 2056904 h 5549951"/>
              <a:gd name="connsiteX52" fmla="*/ 4447130 w 4553638"/>
              <a:gd name="connsiteY52" fmla="*/ 2067489 h 5549951"/>
              <a:gd name="connsiteX53" fmla="*/ 4436946 w 4553638"/>
              <a:gd name="connsiteY53" fmla="*/ 2117719 h 5549951"/>
              <a:gd name="connsiteX54" fmla="*/ 4429615 w 4553638"/>
              <a:gd name="connsiteY54" fmla="*/ 2167300 h 5549951"/>
              <a:gd name="connsiteX55" fmla="*/ 4373532 w 4553638"/>
              <a:gd name="connsiteY55" fmla="*/ 3223633 h 5549951"/>
              <a:gd name="connsiteX56" fmla="*/ 4360746 w 4553638"/>
              <a:gd name="connsiteY56" fmla="*/ 3477281 h 5549951"/>
              <a:gd name="connsiteX57" fmla="*/ 4349661 w 4553638"/>
              <a:gd name="connsiteY57" fmla="*/ 3639984 h 5549951"/>
              <a:gd name="connsiteX58" fmla="*/ 4258900 w 4553638"/>
              <a:gd name="connsiteY58" fmla="*/ 5278921 h 5549951"/>
              <a:gd name="connsiteX59" fmla="*/ 4264198 w 4553638"/>
              <a:gd name="connsiteY59" fmla="*/ 5315626 h 5549951"/>
              <a:gd name="connsiteX60" fmla="*/ 4267732 w 4553638"/>
              <a:gd name="connsiteY60" fmla="*/ 5350090 h 5549951"/>
              <a:gd name="connsiteX61" fmla="*/ 4270564 w 4553638"/>
              <a:gd name="connsiteY61" fmla="*/ 5450399 h 5549951"/>
              <a:gd name="connsiteX62" fmla="*/ 4252007 w 4553638"/>
              <a:gd name="connsiteY62" fmla="*/ 5484804 h 5549951"/>
              <a:gd name="connsiteX63" fmla="*/ 4247355 w 4553638"/>
              <a:gd name="connsiteY63" fmla="*/ 5487504 h 5549951"/>
              <a:gd name="connsiteX64" fmla="*/ 4243898 w 4553638"/>
              <a:gd name="connsiteY64" fmla="*/ 5549951 h 5549951"/>
              <a:gd name="connsiteX65" fmla="*/ 0 w 4553638"/>
              <a:gd name="connsiteY65" fmla="*/ 5315524 h 5549951"/>
              <a:gd name="connsiteX66" fmla="*/ 4515 w 4553638"/>
              <a:gd name="connsiteY66" fmla="*/ 5239903 h 5549951"/>
              <a:gd name="connsiteX67" fmla="*/ 8735 w 4553638"/>
              <a:gd name="connsiteY67" fmla="*/ 5233298 h 5549951"/>
              <a:gd name="connsiteX68" fmla="*/ 9004 w 4553638"/>
              <a:gd name="connsiteY68" fmla="*/ 5230552 h 5549951"/>
              <a:gd name="connsiteX69" fmla="*/ 9274 w 4553638"/>
              <a:gd name="connsiteY69" fmla="*/ 5227804 h 5549951"/>
              <a:gd name="connsiteX70" fmla="*/ 9811 w 4553638"/>
              <a:gd name="connsiteY70" fmla="*/ 5222308 h 5549951"/>
              <a:gd name="connsiteX71" fmla="*/ 9496 w 4553638"/>
              <a:gd name="connsiteY71" fmla="*/ 5216405 h 5549951"/>
              <a:gd name="connsiteX72" fmla="*/ 8912 w 4553638"/>
              <a:gd name="connsiteY72" fmla="*/ 5213249 h 5549951"/>
              <a:gd name="connsiteX73" fmla="*/ 9181 w 4553638"/>
              <a:gd name="connsiteY73" fmla="*/ 5210500 h 5549951"/>
              <a:gd name="connsiteX74" fmla="*/ 8865 w 4553638"/>
              <a:gd name="connsiteY74" fmla="*/ 5204597 h 5549951"/>
              <a:gd name="connsiteX75" fmla="*/ 8282 w 4553638"/>
              <a:gd name="connsiteY75" fmla="*/ 5201441 h 5549951"/>
              <a:gd name="connsiteX76" fmla="*/ 7652 w 4553638"/>
              <a:gd name="connsiteY76" fmla="*/ 5189632 h 5549951"/>
              <a:gd name="connsiteX77" fmla="*/ 7068 w 4553638"/>
              <a:gd name="connsiteY77" fmla="*/ 5186477 h 5549951"/>
              <a:gd name="connsiteX78" fmla="*/ 7336 w 4553638"/>
              <a:gd name="connsiteY78" fmla="*/ 5183728 h 5549951"/>
              <a:gd name="connsiteX79" fmla="*/ 5901 w 4553638"/>
              <a:gd name="connsiteY79" fmla="*/ 5180163 h 5549951"/>
              <a:gd name="connsiteX80" fmla="*/ 11313 w 4553638"/>
              <a:gd name="connsiteY80" fmla="*/ 5116566 h 5549951"/>
              <a:gd name="connsiteX81" fmla="*/ 78927 w 4553638"/>
              <a:gd name="connsiteY81" fmla="*/ 3839310 h 5549951"/>
              <a:gd name="connsiteX82" fmla="*/ 303617 w 4553638"/>
              <a:gd name="connsiteY82" fmla="*/ 0 h 554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4553638" h="5549951">
                <a:moveTo>
                  <a:pt x="303617" y="0"/>
                </a:moveTo>
                <a:cubicBezTo>
                  <a:pt x="628364" y="31218"/>
                  <a:pt x="2667304" y="134017"/>
                  <a:pt x="3305803" y="171842"/>
                </a:cubicBezTo>
                <a:lnTo>
                  <a:pt x="4134614" y="226950"/>
                </a:lnTo>
                <a:lnTo>
                  <a:pt x="4507808" y="247374"/>
                </a:lnTo>
                <a:lnTo>
                  <a:pt x="4535687" y="269179"/>
                </a:lnTo>
                <a:cubicBezTo>
                  <a:pt x="4535096" y="279763"/>
                  <a:pt x="4534504" y="290346"/>
                  <a:pt x="4533913" y="300930"/>
                </a:cubicBezTo>
                <a:lnTo>
                  <a:pt x="4536835" y="302647"/>
                </a:lnTo>
                <a:cubicBezTo>
                  <a:pt x="4546433" y="304354"/>
                  <a:pt x="4555631" y="291327"/>
                  <a:pt x="4553261" y="334222"/>
                </a:cubicBezTo>
                <a:cubicBezTo>
                  <a:pt x="4542620" y="354710"/>
                  <a:pt x="4535606" y="373686"/>
                  <a:pt x="4531000" y="391868"/>
                </a:cubicBezTo>
                <a:lnTo>
                  <a:pt x="4527512" y="415489"/>
                </a:lnTo>
                <a:lnTo>
                  <a:pt x="4522407" y="506828"/>
                </a:lnTo>
                <a:cubicBezTo>
                  <a:pt x="4522190" y="522300"/>
                  <a:pt x="4521974" y="537773"/>
                  <a:pt x="4521757" y="553245"/>
                </a:cubicBezTo>
                <a:cubicBezTo>
                  <a:pt x="4521486" y="558170"/>
                  <a:pt x="4520392" y="568699"/>
                  <a:pt x="4518658" y="581709"/>
                </a:cubicBezTo>
                <a:lnTo>
                  <a:pt x="4517989" y="585890"/>
                </a:lnTo>
                <a:lnTo>
                  <a:pt x="4505052" y="817404"/>
                </a:lnTo>
                <a:lnTo>
                  <a:pt x="4506765" y="822238"/>
                </a:lnTo>
                <a:cubicBezTo>
                  <a:pt x="4507267" y="829783"/>
                  <a:pt x="4506186" y="837845"/>
                  <a:pt x="4504614" y="846069"/>
                </a:cubicBezTo>
                <a:lnTo>
                  <a:pt x="4503014" y="853854"/>
                </a:lnTo>
                <a:lnTo>
                  <a:pt x="4496776" y="965485"/>
                </a:lnTo>
                <a:lnTo>
                  <a:pt x="4498853" y="966385"/>
                </a:lnTo>
                <a:cubicBezTo>
                  <a:pt x="4500294" y="972743"/>
                  <a:pt x="4503085" y="980116"/>
                  <a:pt x="4502972" y="1002567"/>
                </a:cubicBezTo>
                <a:cubicBezTo>
                  <a:pt x="4492134" y="1029868"/>
                  <a:pt x="4512590" y="1067217"/>
                  <a:pt x="4498174" y="1101094"/>
                </a:cubicBezTo>
                <a:cubicBezTo>
                  <a:pt x="4494447" y="1113552"/>
                  <a:pt x="4492555" y="1152106"/>
                  <a:pt x="4498069" y="1159389"/>
                </a:cubicBezTo>
                <a:cubicBezTo>
                  <a:pt x="4498884" y="1167426"/>
                  <a:pt x="4496227" y="1176807"/>
                  <a:pt x="4502372" y="1180505"/>
                </a:cubicBezTo>
                <a:cubicBezTo>
                  <a:pt x="4509671" y="1186625"/>
                  <a:pt x="4496190" y="1214705"/>
                  <a:pt x="4505462" y="1210687"/>
                </a:cubicBezTo>
                <a:cubicBezTo>
                  <a:pt x="4496186" y="1230628"/>
                  <a:pt x="4511297" y="1246424"/>
                  <a:pt x="4514279" y="1263157"/>
                </a:cubicBezTo>
                <a:lnTo>
                  <a:pt x="4516556" y="1313374"/>
                </a:lnTo>
                <a:cubicBezTo>
                  <a:pt x="4516263" y="1324584"/>
                  <a:pt x="4515969" y="1335794"/>
                  <a:pt x="4515676" y="1347004"/>
                </a:cubicBezTo>
                <a:cubicBezTo>
                  <a:pt x="4515522" y="1348624"/>
                  <a:pt x="4515367" y="1350244"/>
                  <a:pt x="4515213" y="1351864"/>
                </a:cubicBezTo>
                <a:lnTo>
                  <a:pt x="4506094" y="1391762"/>
                </a:lnTo>
                <a:cubicBezTo>
                  <a:pt x="4507300" y="1392770"/>
                  <a:pt x="4508402" y="1394098"/>
                  <a:pt x="4509358" y="1395707"/>
                </a:cubicBezTo>
                <a:lnTo>
                  <a:pt x="4512200" y="1408524"/>
                </a:lnTo>
                <a:lnTo>
                  <a:pt x="4507459" y="1419109"/>
                </a:lnTo>
                <a:lnTo>
                  <a:pt x="4497275" y="1469337"/>
                </a:lnTo>
                <a:lnTo>
                  <a:pt x="4486378" y="1543038"/>
                </a:lnTo>
                <a:lnTo>
                  <a:pt x="4481497" y="1553997"/>
                </a:lnTo>
                <a:cubicBezTo>
                  <a:pt x="4475406" y="1579288"/>
                  <a:pt x="4478554" y="1610368"/>
                  <a:pt x="4467069" y="1626071"/>
                </a:cubicBezTo>
                <a:lnTo>
                  <a:pt x="4463354" y="1664103"/>
                </a:lnTo>
                <a:lnTo>
                  <a:pt x="4467014" y="1668558"/>
                </a:lnTo>
                <a:lnTo>
                  <a:pt x="4465364" y="1679756"/>
                </a:lnTo>
                <a:cubicBezTo>
                  <a:pt x="4465501" y="1680776"/>
                  <a:pt x="4465639" y="1681795"/>
                  <a:pt x="4465776" y="1682815"/>
                </a:cubicBezTo>
                <a:cubicBezTo>
                  <a:pt x="4466583" y="1688654"/>
                  <a:pt x="4467240" y="1694439"/>
                  <a:pt x="4467287" y="1700268"/>
                </a:cubicBezTo>
                <a:cubicBezTo>
                  <a:pt x="4452715" y="1697000"/>
                  <a:pt x="4458424" y="1726126"/>
                  <a:pt x="4455817" y="1735163"/>
                </a:cubicBezTo>
                <a:lnTo>
                  <a:pt x="4453757" y="1735289"/>
                </a:lnTo>
                <a:lnTo>
                  <a:pt x="4445259" y="1887374"/>
                </a:lnTo>
                <a:lnTo>
                  <a:pt x="4453950" y="1911536"/>
                </a:lnTo>
                <a:cubicBezTo>
                  <a:pt x="4454709" y="1928276"/>
                  <a:pt x="4455469" y="1945015"/>
                  <a:pt x="4456228" y="1961755"/>
                </a:cubicBezTo>
                <a:cubicBezTo>
                  <a:pt x="4455934" y="1972965"/>
                  <a:pt x="4455641" y="1984174"/>
                  <a:pt x="4455347" y="1995384"/>
                </a:cubicBezTo>
                <a:lnTo>
                  <a:pt x="4454885" y="2000244"/>
                </a:lnTo>
                <a:lnTo>
                  <a:pt x="4445765" y="2040142"/>
                </a:lnTo>
                <a:cubicBezTo>
                  <a:pt x="4446972" y="2041150"/>
                  <a:pt x="4448073" y="2042479"/>
                  <a:pt x="4449030" y="2044087"/>
                </a:cubicBezTo>
                <a:lnTo>
                  <a:pt x="4451871" y="2056904"/>
                </a:lnTo>
                <a:lnTo>
                  <a:pt x="4447130" y="2067489"/>
                </a:lnTo>
                <a:lnTo>
                  <a:pt x="4436946" y="2117719"/>
                </a:lnTo>
                <a:lnTo>
                  <a:pt x="4429615" y="2167300"/>
                </a:lnTo>
                <a:cubicBezTo>
                  <a:pt x="4410921" y="2519411"/>
                  <a:pt x="4377147" y="2876607"/>
                  <a:pt x="4373532" y="3223633"/>
                </a:cubicBezTo>
                <a:cubicBezTo>
                  <a:pt x="4370580" y="3302336"/>
                  <a:pt x="4363697" y="3398578"/>
                  <a:pt x="4360746" y="3477281"/>
                </a:cubicBezTo>
                <a:cubicBezTo>
                  <a:pt x="4367353" y="3471365"/>
                  <a:pt x="4356962" y="3621544"/>
                  <a:pt x="4349661" y="3639984"/>
                </a:cubicBezTo>
                <a:lnTo>
                  <a:pt x="4258900" y="5278921"/>
                </a:lnTo>
                <a:lnTo>
                  <a:pt x="4264198" y="5315626"/>
                </a:lnTo>
                <a:cubicBezTo>
                  <a:pt x="4269986" y="5323538"/>
                  <a:pt x="4266671" y="5327627"/>
                  <a:pt x="4267732" y="5350090"/>
                </a:cubicBezTo>
                <a:cubicBezTo>
                  <a:pt x="4268793" y="5372551"/>
                  <a:pt x="4252068" y="5406222"/>
                  <a:pt x="4270564" y="5450399"/>
                </a:cubicBezTo>
                <a:cubicBezTo>
                  <a:pt x="4270146" y="5457964"/>
                  <a:pt x="4260467" y="5476308"/>
                  <a:pt x="4252007" y="5484804"/>
                </a:cubicBezTo>
                <a:lnTo>
                  <a:pt x="4247355" y="5487504"/>
                </a:lnTo>
                <a:cubicBezTo>
                  <a:pt x="4246203" y="5508319"/>
                  <a:pt x="4248163" y="5526348"/>
                  <a:pt x="4243898" y="5549951"/>
                </a:cubicBezTo>
                <a:lnTo>
                  <a:pt x="0" y="5315524"/>
                </a:lnTo>
                <a:lnTo>
                  <a:pt x="4515" y="5239903"/>
                </a:lnTo>
                <a:lnTo>
                  <a:pt x="8735" y="5233298"/>
                </a:lnTo>
                <a:cubicBezTo>
                  <a:pt x="9265" y="5232196"/>
                  <a:pt x="8913" y="5231467"/>
                  <a:pt x="9004" y="5230552"/>
                </a:cubicBezTo>
                <a:lnTo>
                  <a:pt x="9274" y="5227804"/>
                </a:lnTo>
                <a:cubicBezTo>
                  <a:pt x="9452" y="5225973"/>
                  <a:pt x="9819" y="5223940"/>
                  <a:pt x="9811" y="5222308"/>
                </a:cubicBezTo>
                <a:cubicBezTo>
                  <a:pt x="9755" y="5211840"/>
                  <a:pt x="8673" y="5224803"/>
                  <a:pt x="9496" y="5216405"/>
                </a:cubicBezTo>
                <a:cubicBezTo>
                  <a:pt x="9302" y="5215352"/>
                  <a:pt x="8977" y="5214469"/>
                  <a:pt x="8912" y="5213249"/>
                </a:cubicBezTo>
                <a:cubicBezTo>
                  <a:pt x="8870" y="5212477"/>
                  <a:pt x="9221" y="5211272"/>
                  <a:pt x="9181" y="5210500"/>
                </a:cubicBezTo>
                <a:cubicBezTo>
                  <a:pt x="8800" y="5203355"/>
                  <a:pt x="8248" y="5210896"/>
                  <a:pt x="8865" y="5204597"/>
                </a:cubicBezTo>
                <a:lnTo>
                  <a:pt x="8282" y="5201441"/>
                </a:lnTo>
                <a:cubicBezTo>
                  <a:pt x="6867" y="5193798"/>
                  <a:pt x="6830" y="5198023"/>
                  <a:pt x="7652" y="5189632"/>
                </a:cubicBezTo>
                <a:cubicBezTo>
                  <a:pt x="7457" y="5188581"/>
                  <a:pt x="7134" y="5187696"/>
                  <a:pt x="7068" y="5186477"/>
                </a:cubicBezTo>
                <a:cubicBezTo>
                  <a:pt x="7026" y="5185706"/>
                  <a:pt x="7459" y="5184394"/>
                  <a:pt x="7336" y="5183728"/>
                </a:cubicBezTo>
                <a:cubicBezTo>
                  <a:pt x="7062" y="5182241"/>
                  <a:pt x="4888" y="5182665"/>
                  <a:pt x="5901" y="5180163"/>
                </a:cubicBezTo>
                <a:lnTo>
                  <a:pt x="11313" y="5116566"/>
                </a:lnTo>
                <a:lnTo>
                  <a:pt x="78927" y="3839310"/>
                </a:lnTo>
                <a:lnTo>
                  <a:pt x="3036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 descr="A portrait of a person&#10;&#10;Description automatically generated with medium confidence">
            <a:extLst>
              <a:ext uri="{FF2B5EF4-FFF2-40B4-BE49-F238E27FC236}">
                <a16:creationId xmlns:a16="http://schemas.microsoft.com/office/drawing/2014/main" id="{29015218-A274-514A-C658-02B5BE947F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6" r="2261" b="1"/>
          <a:stretch/>
        </p:blipFill>
        <p:spPr bwMode="auto">
          <a:xfrm rot="171272">
            <a:off x="7684579" y="1140991"/>
            <a:ext cx="3582518" cy="4574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A02066EC-92CE-4F17-AB46-346119D15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086" name="Group 2085">
              <a:extLst>
                <a:ext uri="{FF2B5EF4-FFF2-40B4-BE49-F238E27FC236}">
                  <a16:creationId xmlns:a16="http://schemas.microsoft.com/office/drawing/2014/main" id="{48E4F93A-024D-4896-B535-C700CC6F2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088" name="Straight Connector 2087">
                <a:extLst>
                  <a:ext uri="{FF2B5EF4-FFF2-40B4-BE49-F238E27FC236}">
                    <a16:creationId xmlns:a16="http://schemas.microsoft.com/office/drawing/2014/main" id="{303ABF7D-0FD3-47CF-BF62-C8D9561F03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6" name="Straight Connector 2088">
                <a:extLst>
                  <a:ext uri="{FF2B5EF4-FFF2-40B4-BE49-F238E27FC236}">
                    <a16:creationId xmlns:a16="http://schemas.microsoft.com/office/drawing/2014/main" id="{5656E970-02E8-4F91-8392-EC89484E44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97" name="Oval 2086">
              <a:extLst>
                <a:ext uri="{FF2B5EF4-FFF2-40B4-BE49-F238E27FC236}">
                  <a16:creationId xmlns:a16="http://schemas.microsoft.com/office/drawing/2014/main" id="{3E8469CB-65C4-40BA-B613-75617EFBD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98" name="Freeform: Shape 2090">
            <a:extLst>
              <a:ext uri="{FF2B5EF4-FFF2-40B4-BE49-F238E27FC236}">
                <a16:creationId xmlns:a16="http://schemas.microsoft.com/office/drawing/2014/main" id="{5EC04BFF-C178-43B0-9567-EEA423F5C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652714">
            <a:off x="10760953" y="5365243"/>
            <a:ext cx="444795" cy="1868387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4">
              <a:alphaModFix amt="84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596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0" name="Group 3082">
            <a:extLst>
              <a:ext uri="{FF2B5EF4-FFF2-40B4-BE49-F238E27FC236}">
                <a16:creationId xmlns:a16="http://schemas.microsoft.com/office/drawing/2014/main" id="{23F5135F-115E-423C-BE4A-B56C35DC9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3084" name="Group 3083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3086" name="Straight Connector 3085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1" name="Straight Connector 3086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88" name="Oval 3084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3090" name="Rectangle 3088">
            <a:extLst>
              <a:ext uri="{FF2B5EF4-FFF2-40B4-BE49-F238E27FC236}">
                <a16:creationId xmlns:a16="http://schemas.microsoft.com/office/drawing/2014/main" id="{04BE269A-9B35-4C0D-9F80-592DE7B89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2" name="Freeform: Shape 3090">
            <a:extLst>
              <a:ext uri="{FF2B5EF4-FFF2-40B4-BE49-F238E27FC236}">
                <a16:creationId xmlns:a16="http://schemas.microsoft.com/office/drawing/2014/main" id="{78ACCAB6-5EBF-415F-AB62-1F99CE359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35393" cy="6858000"/>
          </a:xfrm>
          <a:custGeom>
            <a:avLst/>
            <a:gdLst>
              <a:gd name="connsiteX0" fmla="*/ 0 w 4835393"/>
              <a:gd name="connsiteY0" fmla="*/ 0 h 6858000"/>
              <a:gd name="connsiteX1" fmla="*/ 4418686 w 4835393"/>
              <a:gd name="connsiteY1" fmla="*/ 0 h 6858000"/>
              <a:gd name="connsiteX2" fmla="*/ 4835393 w 4835393"/>
              <a:gd name="connsiteY2" fmla="*/ 6858000 h 6858000"/>
              <a:gd name="connsiteX3" fmla="*/ 2761594 w 4835393"/>
              <a:gd name="connsiteY3" fmla="*/ 6858000 h 6858000"/>
              <a:gd name="connsiteX4" fmla="*/ 0 w 4835393"/>
              <a:gd name="connsiteY4" fmla="*/ 68465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5393" h="6858000">
                <a:moveTo>
                  <a:pt x="0" y="0"/>
                </a:moveTo>
                <a:lnTo>
                  <a:pt x="4418686" y="0"/>
                </a:lnTo>
                <a:lnTo>
                  <a:pt x="4835393" y="6858000"/>
                </a:lnTo>
                <a:lnTo>
                  <a:pt x="2761594" y="6858000"/>
                </a:lnTo>
                <a:lnTo>
                  <a:pt x="0" y="6846572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94" name="Freeform: Shape 3092">
            <a:extLst>
              <a:ext uri="{FF2B5EF4-FFF2-40B4-BE49-F238E27FC236}">
                <a16:creationId xmlns:a16="http://schemas.microsoft.com/office/drawing/2014/main" id="{5E902889-7EC6-4528-9CB5-07AFD886B1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263" y="0"/>
            <a:ext cx="4729423" cy="6858000"/>
          </a:xfrm>
          <a:custGeom>
            <a:avLst/>
            <a:gdLst>
              <a:gd name="connsiteX0" fmla="*/ 0 w 4999605"/>
              <a:gd name="connsiteY0" fmla="*/ 0 h 6858000"/>
              <a:gd name="connsiteX1" fmla="*/ 4582898 w 4999605"/>
              <a:gd name="connsiteY1" fmla="*/ 0 h 6858000"/>
              <a:gd name="connsiteX2" fmla="*/ 4999605 w 4999605"/>
              <a:gd name="connsiteY2" fmla="*/ 6858000 h 6858000"/>
              <a:gd name="connsiteX3" fmla="*/ 0 w 4999605"/>
              <a:gd name="connsiteY3" fmla="*/ 6858000 h 6858000"/>
              <a:gd name="connsiteX0" fmla="*/ 0 w 4999605"/>
              <a:gd name="connsiteY0" fmla="*/ 0 h 6858000"/>
              <a:gd name="connsiteX1" fmla="*/ 4566583 w 4999605"/>
              <a:gd name="connsiteY1" fmla="*/ 0 h 6858000"/>
              <a:gd name="connsiteX2" fmla="*/ 4999605 w 4999605"/>
              <a:gd name="connsiteY2" fmla="*/ 6858000 h 6858000"/>
              <a:gd name="connsiteX3" fmla="*/ 0 w 4999605"/>
              <a:gd name="connsiteY3" fmla="*/ 6858000 h 6858000"/>
              <a:gd name="connsiteX4" fmla="*/ 0 w 499960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9605" h="6858000">
                <a:moveTo>
                  <a:pt x="0" y="0"/>
                </a:moveTo>
                <a:lnTo>
                  <a:pt x="4566583" y="0"/>
                </a:lnTo>
                <a:lnTo>
                  <a:pt x="499960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8" name="Picture 6" descr="Hugo Weaving explains why he won't be in 'Matrix 4'">
            <a:extLst>
              <a:ext uri="{FF2B5EF4-FFF2-40B4-BE49-F238E27FC236}">
                <a16:creationId xmlns:a16="http://schemas.microsoft.com/office/drawing/2014/main" id="{EBBE6B15-B270-E3F1-D3CA-30A0B92030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8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79" r="12729"/>
          <a:stretch/>
        </p:blipFill>
        <p:spPr bwMode="auto">
          <a:xfrm>
            <a:off x="-9262" y="-2"/>
            <a:ext cx="4729423" cy="6858000"/>
          </a:xfrm>
          <a:custGeom>
            <a:avLst/>
            <a:gdLst/>
            <a:ahLst/>
            <a:cxnLst/>
            <a:rect l="l" t="t" r="r" b="b"/>
            <a:pathLst>
              <a:path w="4729423" h="6858000">
                <a:moveTo>
                  <a:pt x="0" y="0"/>
                </a:moveTo>
                <a:lnTo>
                  <a:pt x="4319802" y="0"/>
                </a:lnTo>
                <a:lnTo>
                  <a:pt x="4729423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6" name="Freeform: Shape 3094">
            <a:extLst>
              <a:ext uri="{FF2B5EF4-FFF2-40B4-BE49-F238E27FC236}">
                <a16:creationId xmlns:a16="http://schemas.microsoft.com/office/drawing/2014/main" id="{D3118CFF-8779-4B43-9556-69C38280F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23775" y="0"/>
            <a:ext cx="3015044" cy="1977250"/>
          </a:xfrm>
          <a:custGeom>
            <a:avLst/>
            <a:gdLst>
              <a:gd name="connsiteX0" fmla="*/ 90855 w 3015044"/>
              <a:gd name="connsiteY0" fmla="*/ 0 h 1977250"/>
              <a:gd name="connsiteX1" fmla="*/ 3015044 w 3015044"/>
              <a:gd name="connsiteY1" fmla="*/ 0 h 1977250"/>
              <a:gd name="connsiteX2" fmla="*/ 2917019 w 3015044"/>
              <a:gd name="connsiteY2" fmla="*/ 1977250 h 1977250"/>
              <a:gd name="connsiteX3" fmla="*/ 0 w 3015044"/>
              <a:gd name="connsiteY3" fmla="*/ 1832634 h 197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5044" h="1977250">
                <a:moveTo>
                  <a:pt x="90855" y="0"/>
                </a:moveTo>
                <a:lnTo>
                  <a:pt x="3015044" y="0"/>
                </a:lnTo>
                <a:lnTo>
                  <a:pt x="2917019" y="1977250"/>
                </a:lnTo>
                <a:lnTo>
                  <a:pt x="0" y="1832634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8" name="Freeform: Shape 3096">
            <a:extLst>
              <a:ext uri="{FF2B5EF4-FFF2-40B4-BE49-F238E27FC236}">
                <a16:creationId xmlns:a16="http://schemas.microsoft.com/office/drawing/2014/main" id="{32171438-C427-438E-A73E-26FC37994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2946" y="1"/>
            <a:ext cx="2823001" cy="1874073"/>
          </a:xfrm>
          <a:custGeom>
            <a:avLst/>
            <a:gdLst>
              <a:gd name="connsiteX0" fmla="*/ 86367 w 2823001"/>
              <a:gd name="connsiteY0" fmla="*/ 0 h 1874073"/>
              <a:gd name="connsiteX1" fmla="*/ 2823001 w 2823001"/>
              <a:gd name="connsiteY1" fmla="*/ 0 h 1874073"/>
              <a:gd name="connsiteX2" fmla="*/ 2731117 w 2823001"/>
              <a:gd name="connsiteY2" fmla="*/ 1853380 h 1874073"/>
              <a:gd name="connsiteX3" fmla="*/ 2708574 w 2823001"/>
              <a:gd name="connsiteY3" fmla="*/ 1874050 h 1874073"/>
              <a:gd name="connsiteX4" fmla="*/ 1386 w 2823001"/>
              <a:gd name="connsiteY4" fmla="*/ 1742177 h 1874073"/>
              <a:gd name="connsiteX5" fmla="*/ 0 w 2823001"/>
              <a:gd name="connsiteY5" fmla="*/ 1742107 h 1874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23001" h="1874073">
                <a:moveTo>
                  <a:pt x="86367" y="0"/>
                </a:moveTo>
                <a:lnTo>
                  <a:pt x="2823001" y="0"/>
                </a:lnTo>
                <a:lnTo>
                  <a:pt x="2731117" y="1853380"/>
                </a:lnTo>
                <a:cubicBezTo>
                  <a:pt x="2730489" y="1865370"/>
                  <a:pt x="2720417" y="1874607"/>
                  <a:pt x="2708574" y="1874050"/>
                </a:cubicBezTo>
                <a:cubicBezTo>
                  <a:pt x="2279650" y="1855282"/>
                  <a:pt x="976550" y="1791458"/>
                  <a:pt x="1386" y="1742177"/>
                </a:cubicBezTo>
                <a:lnTo>
                  <a:pt x="0" y="1742107"/>
                </a:ln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Avengers: Age of Ultron': The reviews are in... | EW.com">
            <a:extLst>
              <a:ext uri="{FF2B5EF4-FFF2-40B4-BE49-F238E27FC236}">
                <a16:creationId xmlns:a16="http://schemas.microsoft.com/office/drawing/2014/main" id="{24240C06-ADBF-5222-4786-A274990F26A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" r="7" b="7"/>
          <a:stretch/>
        </p:blipFill>
        <p:spPr bwMode="auto">
          <a:xfrm>
            <a:off x="4822946" y="0"/>
            <a:ext cx="2823001" cy="1874073"/>
          </a:xfrm>
          <a:custGeom>
            <a:avLst/>
            <a:gdLst/>
            <a:ahLst/>
            <a:cxnLst/>
            <a:rect l="l" t="t" r="r" b="b"/>
            <a:pathLst>
              <a:path w="2823001" h="1874073">
                <a:moveTo>
                  <a:pt x="86367" y="0"/>
                </a:moveTo>
                <a:lnTo>
                  <a:pt x="2823001" y="0"/>
                </a:lnTo>
                <a:lnTo>
                  <a:pt x="2731117" y="1853380"/>
                </a:lnTo>
                <a:cubicBezTo>
                  <a:pt x="2730489" y="1865370"/>
                  <a:pt x="2720417" y="1874607"/>
                  <a:pt x="2708574" y="1874050"/>
                </a:cubicBezTo>
                <a:cubicBezTo>
                  <a:pt x="2279650" y="1855282"/>
                  <a:pt x="976550" y="1791458"/>
                  <a:pt x="1386" y="1742177"/>
                </a:cubicBezTo>
                <a:lnTo>
                  <a:pt x="0" y="17421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00" name="Rectangle 3098">
            <a:extLst>
              <a:ext uri="{FF2B5EF4-FFF2-40B4-BE49-F238E27FC236}">
                <a16:creationId xmlns:a16="http://schemas.microsoft.com/office/drawing/2014/main" id="{707CFB6E-5028-4671-81DF-72715A7C6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0292">
            <a:off x="4493144" y="4261220"/>
            <a:ext cx="2974782" cy="2308641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C4F85-7BA5-10BC-86C4-E4433E7BD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1372" y="1114746"/>
            <a:ext cx="4304826" cy="31276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/>
              <a:t>Artificial Intelligence</a:t>
            </a:r>
          </a:p>
        </p:txBody>
      </p:sp>
      <p:sp>
        <p:nvSpPr>
          <p:cNvPr id="3102" name="Freeform: Shape 3100">
            <a:extLst>
              <a:ext uri="{FF2B5EF4-FFF2-40B4-BE49-F238E27FC236}">
                <a16:creationId xmlns:a16="http://schemas.microsoft.com/office/drawing/2014/main" id="{B1BF8637-CAA9-4C0E-B455-7CB179CCD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570292">
            <a:off x="4926655" y="4016028"/>
            <a:ext cx="2121351" cy="2788864"/>
          </a:xfrm>
          <a:custGeom>
            <a:avLst/>
            <a:gdLst>
              <a:gd name="connsiteX0" fmla="*/ 0 w 2593269"/>
              <a:gd name="connsiteY0" fmla="*/ 2215569 h 3452654"/>
              <a:gd name="connsiteX1" fmla="*/ 4751 w 2593269"/>
              <a:gd name="connsiteY1" fmla="*/ 2196610 h 3452654"/>
              <a:gd name="connsiteX2" fmla="*/ 2774 w 2593269"/>
              <a:gd name="connsiteY2" fmla="*/ 2183813 h 3452654"/>
              <a:gd name="connsiteX3" fmla="*/ 7865 w 2593269"/>
              <a:gd name="connsiteY3" fmla="*/ 2159978 h 3452654"/>
              <a:gd name="connsiteX4" fmla="*/ 12554 w 2593269"/>
              <a:gd name="connsiteY4" fmla="*/ 2125112 h 3452654"/>
              <a:gd name="connsiteX5" fmla="*/ 17553 w 2593269"/>
              <a:gd name="connsiteY5" fmla="*/ 2101110 h 3452654"/>
              <a:gd name="connsiteX6" fmla="*/ 19083 w 2593269"/>
              <a:gd name="connsiteY6" fmla="*/ 2096482 h 3452654"/>
              <a:gd name="connsiteX7" fmla="*/ 19083 w 2593269"/>
              <a:gd name="connsiteY7" fmla="*/ 1939430 h 3452654"/>
              <a:gd name="connsiteX8" fmla="*/ 17372 w 2593269"/>
              <a:gd name="connsiteY8" fmla="*/ 1927844 h 3452654"/>
              <a:gd name="connsiteX9" fmla="*/ 19083 w 2593269"/>
              <a:gd name="connsiteY9" fmla="*/ 1888758 h 3452654"/>
              <a:gd name="connsiteX10" fmla="*/ 16752 w 2593269"/>
              <a:gd name="connsiteY10" fmla="*/ 1883082 h 3452654"/>
              <a:gd name="connsiteX11" fmla="*/ 19083 w 2593269"/>
              <a:gd name="connsiteY11" fmla="*/ 1844870 h 3452654"/>
              <a:gd name="connsiteX12" fmla="*/ 17104 w 2593269"/>
              <a:gd name="connsiteY12" fmla="*/ 1803002 h 3452654"/>
              <a:gd name="connsiteX13" fmla="*/ 11785 w 2593269"/>
              <a:gd name="connsiteY13" fmla="*/ 1799876 h 3452654"/>
              <a:gd name="connsiteX14" fmla="*/ 11317 w 2593269"/>
              <a:gd name="connsiteY14" fmla="*/ 1790694 h 3452654"/>
              <a:gd name="connsiteX15" fmla="*/ 11419 w 2593269"/>
              <a:gd name="connsiteY15" fmla="*/ 1776238 h 3452654"/>
              <a:gd name="connsiteX16" fmla="*/ 17002 w 2593269"/>
              <a:gd name="connsiteY16" fmla="*/ 1743859 h 3452654"/>
              <a:gd name="connsiteX17" fmla="*/ 15104 w 2593269"/>
              <a:gd name="connsiteY17" fmla="*/ 0 h 3452654"/>
              <a:gd name="connsiteX18" fmla="*/ 2562730 w 2593269"/>
              <a:gd name="connsiteY18" fmla="*/ 0 h 3452654"/>
              <a:gd name="connsiteX19" fmla="*/ 2589876 w 2593269"/>
              <a:gd name="connsiteY19" fmla="*/ 27148 h 3452654"/>
              <a:gd name="connsiteX20" fmla="*/ 2592792 w 2593269"/>
              <a:gd name="connsiteY20" fmla="*/ 3450901 h 3452654"/>
              <a:gd name="connsiteX21" fmla="*/ 2592790 w 2593269"/>
              <a:gd name="connsiteY21" fmla="*/ 3452654 h 3452654"/>
              <a:gd name="connsiteX22" fmla="*/ 42505 w 2593269"/>
              <a:gd name="connsiteY22" fmla="*/ 3452654 h 3452654"/>
              <a:gd name="connsiteX23" fmla="*/ 19083 w 2593269"/>
              <a:gd name="connsiteY23" fmla="*/ 3436827 h 3452654"/>
              <a:gd name="connsiteX24" fmla="*/ 19083 w 2593269"/>
              <a:gd name="connsiteY24" fmla="*/ 2717567 h 3452654"/>
              <a:gd name="connsiteX25" fmla="*/ 12492 w 2593269"/>
              <a:gd name="connsiteY25" fmla="*/ 2694089 h 3452654"/>
              <a:gd name="connsiteX26" fmla="*/ 19083 w 2593269"/>
              <a:gd name="connsiteY26" fmla="*/ 2669941 h 3452654"/>
              <a:gd name="connsiteX27" fmla="*/ 19083 w 2593269"/>
              <a:gd name="connsiteY27" fmla="*/ 2348137 h 3452654"/>
              <a:gd name="connsiteX28" fmla="*/ 19083 w 2593269"/>
              <a:gd name="connsiteY28" fmla="*/ 2305422 h 3452654"/>
              <a:gd name="connsiteX29" fmla="*/ 12059 w 2593269"/>
              <a:gd name="connsiteY29" fmla="*/ 2281564 h 3452654"/>
              <a:gd name="connsiteX30" fmla="*/ 4009 w 2593269"/>
              <a:gd name="connsiteY30" fmla="*/ 2257171 h 3452654"/>
              <a:gd name="connsiteX31" fmla="*/ 538 w 2593269"/>
              <a:gd name="connsiteY31" fmla="*/ 2233665 h 3452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593269" h="3452654">
                <a:moveTo>
                  <a:pt x="0" y="2215569"/>
                </a:moveTo>
                <a:lnTo>
                  <a:pt x="4751" y="2196610"/>
                </a:lnTo>
                <a:cubicBezTo>
                  <a:pt x="5212" y="2191317"/>
                  <a:pt x="2255" y="2189918"/>
                  <a:pt x="2774" y="2183813"/>
                </a:cubicBezTo>
                <a:lnTo>
                  <a:pt x="7865" y="2159978"/>
                </a:lnTo>
                <a:lnTo>
                  <a:pt x="12554" y="2125112"/>
                </a:lnTo>
                <a:lnTo>
                  <a:pt x="17553" y="2101110"/>
                </a:lnTo>
                <a:lnTo>
                  <a:pt x="19083" y="2096482"/>
                </a:lnTo>
                <a:lnTo>
                  <a:pt x="19083" y="1939430"/>
                </a:lnTo>
                <a:lnTo>
                  <a:pt x="17372" y="1927844"/>
                </a:lnTo>
                <a:lnTo>
                  <a:pt x="19083" y="1888758"/>
                </a:lnTo>
                <a:lnTo>
                  <a:pt x="16752" y="1883082"/>
                </a:lnTo>
                <a:lnTo>
                  <a:pt x="19083" y="1844870"/>
                </a:lnTo>
                <a:cubicBezTo>
                  <a:pt x="18753" y="1832215"/>
                  <a:pt x="19274" y="1810287"/>
                  <a:pt x="17104" y="1803002"/>
                </a:cubicBezTo>
                <a:lnTo>
                  <a:pt x="11785" y="1799876"/>
                </a:lnTo>
                <a:lnTo>
                  <a:pt x="11317" y="1790694"/>
                </a:lnTo>
                <a:cubicBezTo>
                  <a:pt x="11725" y="1790022"/>
                  <a:pt x="11385" y="1776784"/>
                  <a:pt x="11419" y="1776238"/>
                </a:cubicBezTo>
                <a:lnTo>
                  <a:pt x="17002" y="1743859"/>
                </a:lnTo>
                <a:lnTo>
                  <a:pt x="15104" y="0"/>
                </a:lnTo>
                <a:lnTo>
                  <a:pt x="2562730" y="0"/>
                </a:lnTo>
                <a:cubicBezTo>
                  <a:pt x="2577707" y="43"/>
                  <a:pt x="2589838" y="12172"/>
                  <a:pt x="2589876" y="27148"/>
                </a:cubicBezTo>
                <a:cubicBezTo>
                  <a:pt x="2592987" y="569471"/>
                  <a:pt x="2593958" y="2217510"/>
                  <a:pt x="2592792" y="3450901"/>
                </a:cubicBezTo>
                <a:lnTo>
                  <a:pt x="2592790" y="3452654"/>
                </a:lnTo>
                <a:lnTo>
                  <a:pt x="42505" y="3452654"/>
                </a:lnTo>
                <a:cubicBezTo>
                  <a:pt x="29573" y="3452604"/>
                  <a:pt x="19117" y="3445541"/>
                  <a:pt x="19083" y="3436827"/>
                </a:cubicBezTo>
                <a:lnTo>
                  <a:pt x="19083" y="2717567"/>
                </a:lnTo>
                <a:lnTo>
                  <a:pt x="12492" y="2694089"/>
                </a:lnTo>
                <a:cubicBezTo>
                  <a:pt x="12783" y="2680913"/>
                  <a:pt x="16887" y="2677990"/>
                  <a:pt x="19083" y="2669941"/>
                </a:cubicBezTo>
                <a:lnTo>
                  <a:pt x="19083" y="2348137"/>
                </a:lnTo>
                <a:lnTo>
                  <a:pt x="19083" y="2305422"/>
                </a:lnTo>
                <a:lnTo>
                  <a:pt x="12059" y="2281564"/>
                </a:lnTo>
                <a:cubicBezTo>
                  <a:pt x="17675" y="2271966"/>
                  <a:pt x="6693" y="2264946"/>
                  <a:pt x="4009" y="2257171"/>
                </a:cubicBezTo>
                <a:lnTo>
                  <a:pt x="538" y="2233665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3076" name="Picture 4" descr="Terminator: Dark Fate - The Multiple Timelines of the Series Explained - IGN">
            <a:extLst>
              <a:ext uri="{FF2B5EF4-FFF2-40B4-BE49-F238E27FC236}">
                <a16:creationId xmlns:a16="http://schemas.microsoft.com/office/drawing/2014/main" id="{7AD555F1-FAF2-507B-7664-C65B367D31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0" r="13515" b="-3"/>
          <a:stretch/>
        </p:blipFill>
        <p:spPr bwMode="auto">
          <a:xfrm>
            <a:off x="4542108" y="4298254"/>
            <a:ext cx="2889853" cy="2236793"/>
          </a:xfrm>
          <a:custGeom>
            <a:avLst/>
            <a:gdLst/>
            <a:ahLst/>
            <a:cxnLst/>
            <a:rect l="l" t="t" r="r" b="b"/>
            <a:pathLst>
              <a:path w="2889853" h="2236793">
                <a:moveTo>
                  <a:pt x="117017" y="10"/>
                </a:moveTo>
                <a:lnTo>
                  <a:pt x="697283" y="28777"/>
                </a:lnTo>
                <a:lnTo>
                  <a:pt x="716491" y="24331"/>
                </a:lnTo>
                <a:cubicBezTo>
                  <a:pt x="727109" y="25096"/>
                  <a:pt x="729301" y="28566"/>
                  <a:pt x="735705" y="30682"/>
                </a:cubicBezTo>
                <a:lnTo>
                  <a:pt x="995322" y="43553"/>
                </a:lnTo>
                <a:lnTo>
                  <a:pt x="1029783" y="45261"/>
                </a:lnTo>
                <a:lnTo>
                  <a:pt x="1049315" y="40477"/>
                </a:lnTo>
                <a:cubicBezTo>
                  <a:pt x="1056830" y="45449"/>
                  <a:pt x="1062939" y="36758"/>
                  <a:pt x="1069320" y="34876"/>
                </a:cubicBezTo>
                <a:lnTo>
                  <a:pt x="1088424" y="32980"/>
                </a:lnTo>
                <a:lnTo>
                  <a:pt x="1103045" y="33264"/>
                </a:lnTo>
                <a:lnTo>
                  <a:pt x="1118148" y="37904"/>
                </a:lnTo>
                <a:cubicBezTo>
                  <a:pt x="1122399" y="38492"/>
                  <a:pt x="1123648" y="36132"/>
                  <a:pt x="1128552" y="36801"/>
                </a:cubicBezTo>
                <a:lnTo>
                  <a:pt x="1147575" y="41913"/>
                </a:lnTo>
                <a:lnTo>
                  <a:pt x="1175513" y="47139"/>
                </a:lnTo>
                <a:lnTo>
                  <a:pt x="1194674" y="52183"/>
                </a:lnTo>
                <a:lnTo>
                  <a:pt x="1198346" y="53618"/>
                </a:lnTo>
                <a:lnTo>
                  <a:pt x="1325048" y="59900"/>
                </a:lnTo>
                <a:lnTo>
                  <a:pt x="1334464" y="58965"/>
                </a:lnTo>
                <a:lnTo>
                  <a:pt x="1365928" y="61926"/>
                </a:lnTo>
                <a:lnTo>
                  <a:pt x="1370601" y="60249"/>
                </a:lnTo>
                <a:lnTo>
                  <a:pt x="1401335" y="63682"/>
                </a:lnTo>
                <a:cubicBezTo>
                  <a:pt x="1411558" y="63918"/>
                  <a:pt x="1429227" y="65221"/>
                  <a:pt x="1435192" y="63739"/>
                </a:cubicBezTo>
                <a:lnTo>
                  <a:pt x="1437929" y="59519"/>
                </a:lnTo>
                <a:lnTo>
                  <a:pt x="1445356" y="59504"/>
                </a:lnTo>
                <a:cubicBezTo>
                  <a:pt x="1445882" y="59864"/>
                  <a:pt x="1456575" y="60116"/>
                  <a:pt x="1457014" y="60165"/>
                </a:cubicBezTo>
                <a:lnTo>
                  <a:pt x="1482910" y="66022"/>
                </a:lnTo>
                <a:lnTo>
                  <a:pt x="2889853" y="134218"/>
                </a:lnTo>
                <a:lnTo>
                  <a:pt x="2786661" y="2215676"/>
                </a:lnTo>
                <a:cubicBezTo>
                  <a:pt x="2786020" y="2227911"/>
                  <a:pt x="2775743" y="2237337"/>
                  <a:pt x="2763660" y="2236769"/>
                </a:cubicBezTo>
                <a:cubicBezTo>
                  <a:pt x="2326013" y="2217620"/>
                  <a:pt x="996411" y="2152498"/>
                  <a:pt x="1415" y="2102215"/>
                </a:cubicBezTo>
                <a:lnTo>
                  <a:pt x="0" y="2102143"/>
                </a:lnTo>
                <a:lnTo>
                  <a:pt x="103300" y="18513"/>
                </a:lnTo>
                <a:cubicBezTo>
                  <a:pt x="103864" y="7949"/>
                  <a:pt x="109985" y="-311"/>
                  <a:pt x="117017" y="1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04" name="Rectangle 3102">
            <a:extLst>
              <a:ext uri="{FF2B5EF4-FFF2-40B4-BE49-F238E27FC236}">
                <a16:creationId xmlns:a16="http://schemas.microsoft.com/office/drawing/2014/main" id="{A52C8290-902D-42B9-B4B4-6717341A3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58637">
            <a:off x="3807517" y="2184913"/>
            <a:ext cx="2971687" cy="2293734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6" name="Freeform: Shape 3104">
            <a:extLst>
              <a:ext uri="{FF2B5EF4-FFF2-40B4-BE49-F238E27FC236}">
                <a16:creationId xmlns:a16="http://schemas.microsoft.com/office/drawing/2014/main" id="{9ADBC310-716E-40BC-A044-EE2B3F776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758637">
            <a:off x="4240968" y="1941758"/>
            <a:ext cx="2099071" cy="2756795"/>
          </a:xfrm>
          <a:custGeom>
            <a:avLst/>
            <a:gdLst>
              <a:gd name="connsiteX0" fmla="*/ 0 w 2582211"/>
              <a:gd name="connsiteY0" fmla="*/ 2984046 h 3420248"/>
              <a:gd name="connsiteX1" fmla="*/ 4752 w 2582211"/>
              <a:gd name="connsiteY1" fmla="*/ 2965088 h 3420248"/>
              <a:gd name="connsiteX2" fmla="*/ 2776 w 2582211"/>
              <a:gd name="connsiteY2" fmla="*/ 2952290 h 3420248"/>
              <a:gd name="connsiteX3" fmla="*/ 7866 w 2582211"/>
              <a:gd name="connsiteY3" fmla="*/ 2928456 h 3420248"/>
              <a:gd name="connsiteX4" fmla="*/ 12555 w 2582211"/>
              <a:gd name="connsiteY4" fmla="*/ 2893589 h 3420248"/>
              <a:gd name="connsiteX5" fmla="*/ 17554 w 2582211"/>
              <a:gd name="connsiteY5" fmla="*/ 2869588 h 3420248"/>
              <a:gd name="connsiteX6" fmla="*/ 19084 w 2582211"/>
              <a:gd name="connsiteY6" fmla="*/ 2864960 h 3420248"/>
              <a:gd name="connsiteX7" fmla="*/ 19084 w 2582211"/>
              <a:gd name="connsiteY7" fmla="*/ 2707907 h 3420248"/>
              <a:gd name="connsiteX8" fmla="*/ 17373 w 2582211"/>
              <a:gd name="connsiteY8" fmla="*/ 2696322 h 3420248"/>
              <a:gd name="connsiteX9" fmla="*/ 19084 w 2582211"/>
              <a:gd name="connsiteY9" fmla="*/ 2657236 h 3420248"/>
              <a:gd name="connsiteX10" fmla="*/ 16753 w 2582211"/>
              <a:gd name="connsiteY10" fmla="*/ 2651559 h 3420248"/>
              <a:gd name="connsiteX11" fmla="*/ 19084 w 2582211"/>
              <a:gd name="connsiteY11" fmla="*/ 2613347 h 3420248"/>
              <a:gd name="connsiteX12" fmla="*/ 17105 w 2582211"/>
              <a:gd name="connsiteY12" fmla="*/ 2571479 h 3420248"/>
              <a:gd name="connsiteX13" fmla="*/ 11786 w 2582211"/>
              <a:gd name="connsiteY13" fmla="*/ 2568353 h 3420248"/>
              <a:gd name="connsiteX14" fmla="*/ 11318 w 2582211"/>
              <a:gd name="connsiteY14" fmla="*/ 2559171 h 3420248"/>
              <a:gd name="connsiteX15" fmla="*/ 11420 w 2582211"/>
              <a:gd name="connsiteY15" fmla="*/ 2544715 h 3420248"/>
              <a:gd name="connsiteX16" fmla="*/ 17003 w 2582211"/>
              <a:gd name="connsiteY16" fmla="*/ 2512336 h 3420248"/>
              <a:gd name="connsiteX17" fmla="*/ 14268 w 2582211"/>
              <a:gd name="connsiteY17" fmla="*/ 0 h 3420248"/>
              <a:gd name="connsiteX18" fmla="*/ 2532355 w 2582211"/>
              <a:gd name="connsiteY18" fmla="*/ 0 h 3420248"/>
              <a:gd name="connsiteX19" fmla="*/ 2559501 w 2582211"/>
              <a:gd name="connsiteY19" fmla="*/ 27148 h 3420248"/>
              <a:gd name="connsiteX20" fmla="*/ 2559542 w 2582211"/>
              <a:gd name="connsiteY20" fmla="*/ 35062 h 3420248"/>
              <a:gd name="connsiteX21" fmla="*/ 2563128 w 2582211"/>
              <a:gd name="connsiteY21" fmla="*/ 35072 h 3420248"/>
              <a:gd name="connsiteX22" fmla="*/ 2563128 w 2582211"/>
              <a:gd name="connsiteY22" fmla="*/ 303633 h 3420248"/>
              <a:gd name="connsiteX23" fmla="*/ 2563128 w 2582211"/>
              <a:gd name="connsiteY23" fmla="*/ 346349 h 3420248"/>
              <a:gd name="connsiteX24" fmla="*/ 2570153 w 2582211"/>
              <a:gd name="connsiteY24" fmla="*/ 370207 h 3420248"/>
              <a:gd name="connsiteX25" fmla="*/ 2578202 w 2582211"/>
              <a:gd name="connsiteY25" fmla="*/ 394600 h 3420248"/>
              <a:gd name="connsiteX26" fmla="*/ 2581673 w 2582211"/>
              <a:gd name="connsiteY26" fmla="*/ 418106 h 3420248"/>
              <a:gd name="connsiteX27" fmla="*/ 2582211 w 2582211"/>
              <a:gd name="connsiteY27" fmla="*/ 436202 h 3420248"/>
              <a:gd name="connsiteX28" fmla="*/ 2577459 w 2582211"/>
              <a:gd name="connsiteY28" fmla="*/ 455160 h 3420248"/>
              <a:gd name="connsiteX29" fmla="*/ 2579435 w 2582211"/>
              <a:gd name="connsiteY29" fmla="*/ 467958 h 3420248"/>
              <a:gd name="connsiteX30" fmla="*/ 2574345 w 2582211"/>
              <a:gd name="connsiteY30" fmla="*/ 491792 h 3420248"/>
              <a:gd name="connsiteX31" fmla="*/ 2569656 w 2582211"/>
              <a:gd name="connsiteY31" fmla="*/ 526659 h 3420248"/>
              <a:gd name="connsiteX32" fmla="*/ 2564657 w 2582211"/>
              <a:gd name="connsiteY32" fmla="*/ 550660 h 3420248"/>
              <a:gd name="connsiteX33" fmla="*/ 2563127 w 2582211"/>
              <a:gd name="connsiteY33" fmla="*/ 555288 h 3420248"/>
              <a:gd name="connsiteX34" fmla="*/ 2563127 w 2582211"/>
              <a:gd name="connsiteY34" fmla="*/ 712341 h 3420248"/>
              <a:gd name="connsiteX35" fmla="*/ 2564838 w 2582211"/>
              <a:gd name="connsiteY35" fmla="*/ 723926 h 3420248"/>
              <a:gd name="connsiteX36" fmla="*/ 2563127 w 2582211"/>
              <a:gd name="connsiteY36" fmla="*/ 763012 h 3420248"/>
              <a:gd name="connsiteX37" fmla="*/ 2565458 w 2582211"/>
              <a:gd name="connsiteY37" fmla="*/ 768689 h 3420248"/>
              <a:gd name="connsiteX38" fmla="*/ 2563127 w 2582211"/>
              <a:gd name="connsiteY38" fmla="*/ 806901 h 3420248"/>
              <a:gd name="connsiteX39" fmla="*/ 2565106 w 2582211"/>
              <a:gd name="connsiteY39" fmla="*/ 848769 h 3420248"/>
              <a:gd name="connsiteX40" fmla="*/ 2570425 w 2582211"/>
              <a:gd name="connsiteY40" fmla="*/ 851895 h 3420248"/>
              <a:gd name="connsiteX41" fmla="*/ 2570893 w 2582211"/>
              <a:gd name="connsiteY41" fmla="*/ 861077 h 3420248"/>
              <a:gd name="connsiteX42" fmla="*/ 2570791 w 2582211"/>
              <a:gd name="connsiteY42" fmla="*/ 875533 h 3420248"/>
              <a:gd name="connsiteX43" fmla="*/ 2565208 w 2582211"/>
              <a:gd name="connsiteY43" fmla="*/ 907912 h 3420248"/>
              <a:gd name="connsiteX44" fmla="*/ 2567943 w 2582211"/>
              <a:gd name="connsiteY44" fmla="*/ 3420248 h 3420248"/>
              <a:gd name="connsiteX45" fmla="*/ 49856 w 2582211"/>
              <a:gd name="connsiteY45" fmla="*/ 3420248 h 3420248"/>
              <a:gd name="connsiteX46" fmla="*/ 22710 w 2582211"/>
              <a:gd name="connsiteY46" fmla="*/ 3393100 h 3420248"/>
              <a:gd name="connsiteX47" fmla="*/ 22670 w 2582211"/>
              <a:gd name="connsiteY47" fmla="*/ 3385186 h 3420248"/>
              <a:gd name="connsiteX48" fmla="*/ 19083 w 2582211"/>
              <a:gd name="connsiteY48" fmla="*/ 3385176 h 3420248"/>
              <a:gd name="connsiteX49" fmla="*/ 19083 w 2582211"/>
              <a:gd name="connsiteY49" fmla="*/ 3116615 h 3420248"/>
              <a:gd name="connsiteX50" fmla="*/ 19083 w 2582211"/>
              <a:gd name="connsiteY50" fmla="*/ 3073899 h 3420248"/>
              <a:gd name="connsiteX51" fmla="*/ 12058 w 2582211"/>
              <a:gd name="connsiteY51" fmla="*/ 3050041 h 3420248"/>
              <a:gd name="connsiteX52" fmla="*/ 4009 w 2582211"/>
              <a:gd name="connsiteY52" fmla="*/ 3025648 h 3420248"/>
              <a:gd name="connsiteX53" fmla="*/ 538 w 2582211"/>
              <a:gd name="connsiteY53" fmla="*/ 3002142 h 3420248"/>
              <a:gd name="connsiteX0" fmla="*/ 0 w 2582211"/>
              <a:gd name="connsiteY0" fmla="*/ 2984046 h 3420248"/>
              <a:gd name="connsiteX1" fmla="*/ 4752 w 2582211"/>
              <a:gd name="connsiteY1" fmla="*/ 2965088 h 3420248"/>
              <a:gd name="connsiteX2" fmla="*/ 2776 w 2582211"/>
              <a:gd name="connsiteY2" fmla="*/ 2952290 h 3420248"/>
              <a:gd name="connsiteX3" fmla="*/ 12555 w 2582211"/>
              <a:gd name="connsiteY3" fmla="*/ 2893589 h 3420248"/>
              <a:gd name="connsiteX4" fmla="*/ 17554 w 2582211"/>
              <a:gd name="connsiteY4" fmla="*/ 2869588 h 3420248"/>
              <a:gd name="connsiteX5" fmla="*/ 19084 w 2582211"/>
              <a:gd name="connsiteY5" fmla="*/ 2864960 h 3420248"/>
              <a:gd name="connsiteX6" fmla="*/ 19084 w 2582211"/>
              <a:gd name="connsiteY6" fmla="*/ 2707907 h 3420248"/>
              <a:gd name="connsiteX7" fmla="*/ 17373 w 2582211"/>
              <a:gd name="connsiteY7" fmla="*/ 2696322 h 3420248"/>
              <a:gd name="connsiteX8" fmla="*/ 19084 w 2582211"/>
              <a:gd name="connsiteY8" fmla="*/ 2657236 h 3420248"/>
              <a:gd name="connsiteX9" fmla="*/ 16753 w 2582211"/>
              <a:gd name="connsiteY9" fmla="*/ 2651559 h 3420248"/>
              <a:gd name="connsiteX10" fmla="*/ 19084 w 2582211"/>
              <a:gd name="connsiteY10" fmla="*/ 2613347 h 3420248"/>
              <a:gd name="connsiteX11" fmla="*/ 17105 w 2582211"/>
              <a:gd name="connsiteY11" fmla="*/ 2571479 h 3420248"/>
              <a:gd name="connsiteX12" fmla="*/ 11786 w 2582211"/>
              <a:gd name="connsiteY12" fmla="*/ 2568353 h 3420248"/>
              <a:gd name="connsiteX13" fmla="*/ 11318 w 2582211"/>
              <a:gd name="connsiteY13" fmla="*/ 2559171 h 3420248"/>
              <a:gd name="connsiteX14" fmla="*/ 11420 w 2582211"/>
              <a:gd name="connsiteY14" fmla="*/ 2544715 h 3420248"/>
              <a:gd name="connsiteX15" fmla="*/ 17003 w 2582211"/>
              <a:gd name="connsiteY15" fmla="*/ 2512336 h 3420248"/>
              <a:gd name="connsiteX16" fmla="*/ 14268 w 2582211"/>
              <a:gd name="connsiteY16" fmla="*/ 0 h 3420248"/>
              <a:gd name="connsiteX17" fmla="*/ 2532355 w 2582211"/>
              <a:gd name="connsiteY17" fmla="*/ 0 h 3420248"/>
              <a:gd name="connsiteX18" fmla="*/ 2559501 w 2582211"/>
              <a:gd name="connsiteY18" fmla="*/ 27148 h 3420248"/>
              <a:gd name="connsiteX19" fmla="*/ 2559542 w 2582211"/>
              <a:gd name="connsiteY19" fmla="*/ 35062 h 3420248"/>
              <a:gd name="connsiteX20" fmla="*/ 2563128 w 2582211"/>
              <a:gd name="connsiteY20" fmla="*/ 35072 h 3420248"/>
              <a:gd name="connsiteX21" fmla="*/ 2563128 w 2582211"/>
              <a:gd name="connsiteY21" fmla="*/ 303633 h 3420248"/>
              <a:gd name="connsiteX22" fmla="*/ 2563128 w 2582211"/>
              <a:gd name="connsiteY22" fmla="*/ 346349 h 3420248"/>
              <a:gd name="connsiteX23" fmla="*/ 2570153 w 2582211"/>
              <a:gd name="connsiteY23" fmla="*/ 370207 h 3420248"/>
              <a:gd name="connsiteX24" fmla="*/ 2578202 w 2582211"/>
              <a:gd name="connsiteY24" fmla="*/ 394600 h 3420248"/>
              <a:gd name="connsiteX25" fmla="*/ 2581673 w 2582211"/>
              <a:gd name="connsiteY25" fmla="*/ 418106 h 3420248"/>
              <a:gd name="connsiteX26" fmla="*/ 2582211 w 2582211"/>
              <a:gd name="connsiteY26" fmla="*/ 436202 h 3420248"/>
              <a:gd name="connsiteX27" fmla="*/ 2577459 w 2582211"/>
              <a:gd name="connsiteY27" fmla="*/ 455160 h 3420248"/>
              <a:gd name="connsiteX28" fmla="*/ 2579435 w 2582211"/>
              <a:gd name="connsiteY28" fmla="*/ 467958 h 3420248"/>
              <a:gd name="connsiteX29" fmla="*/ 2574345 w 2582211"/>
              <a:gd name="connsiteY29" fmla="*/ 491792 h 3420248"/>
              <a:gd name="connsiteX30" fmla="*/ 2569656 w 2582211"/>
              <a:gd name="connsiteY30" fmla="*/ 526659 h 3420248"/>
              <a:gd name="connsiteX31" fmla="*/ 2564657 w 2582211"/>
              <a:gd name="connsiteY31" fmla="*/ 550660 h 3420248"/>
              <a:gd name="connsiteX32" fmla="*/ 2563127 w 2582211"/>
              <a:gd name="connsiteY32" fmla="*/ 555288 h 3420248"/>
              <a:gd name="connsiteX33" fmla="*/ 2563127 w 2582211"/>
              <a:gd name="connsiteY33" fmla="*/ 712341 h 3420248"/>
              <a:gd name="connsiteX34" fmla="*/ 2564838 w 2582211"/>
              <a:gd name="connsiteY34" fmla="*/ 723926 h 3420248"/>
              <a:gd name="connsiteX35" fmla="*/ 2563127 w 2582211"/>
              <a:gd name="connsiteY35" fmla="*/ 763012 h 3420248"/>
              <a:gd name="connsiteX36" fmla="*/ 2565458 w 2582211"/>
              <a:gd name="connsiteY36" fmla="*/ 768689 h 3420248"/>
              <a:gd name="connsiteX37" fmla="*/ 2563127 w 2582211"/>
              <a:gd name="connsiteY37" fmla="*/ 806901 h 3420248"/>
              <a:gd name="connsiteX38" fmla="*/ 2565106 w 2582211"/>
              <a:gd name="connsiteY38" fmla="*/ 848769 h 3420248"/>
              <a:gd name="connsiteX39" fmla="*/ 2570425 w 2582211"/>
              <a:gd name="connsiteY39" fmla="*/ 851895 h 3420248"/>
              <a:gd name="connsiteX40" fmla="*/ 2570893 w 2582211"/>
              <a:gd name="connsiteY40" fmla="*/ 861077 h 3420248"/>
              <a:gd name="connsiteX41" fmla="*/ 2570791 w 2582211"/>
              <a:gd name="connsiteY41" fmla="*/ 875533 h 3420248"/>
              <a:gd name="connsiteX42" fmla="*/ 2565208 w 2582211"/>
              <a:gd name="connsiteY42" fmla="*/ 907912 h 3420248"/>
              <a:gd name="connsiteX43" fmla="*/ 2567943 w 2582211"/>
              <a:gd name="connsiteY43" fmla="*/ 3420248 h 3420248"/>
              <a:gd name="connsiteX44" fmla="*/ 49856 w 2582211"/>
              <a:gd name="connsiteY44" fmla="*/ 3420248 h 3420248"/>
              <a:gd name="connsiteX45" fmla="*/ 22710 w 2582211"/>
              <a:gd name="connsiteY45" fmla="*/ 3393100 h 3420248"/>
              <a:gd name="connsiteX46" fmla="*/ 22670 w 2582211"/>
              <a:gd name="connsiteY46" fmla="*/ 3385186 h 3420248"/>
              <a:gd name="connsiteX47" fmla="*/ 19083 w 2582211"/>
              <a:gd name="connsiteY47" fmla="*/ 3385176 h 3420248"/>
              <a:gd name="connsiteX48" fmla="*/ 19083 w 2582211"/>
              <a:gd name="connsiteY48" fmla="*/ 3116615 h 3420248"/>
              <a:gd name="connsiteX49" fmla="*/ 19083 w 2582211"/>
              <a:gd name="connsiteY49" fmla="*/ 3073899 h 3420248"/>
              <a:gd name="connsiteX50" fmla="*/ 12058 w 2582211"/>
              <a:gd name="connsiteY50" fmla="*/ 3050041 h 3420248"/>
              <a:gd name="connsiteX51" fmla="*/ 4009 w 2582211"/>
              <a:gd name="connsiteY51" fmla="*/ 3025648 h 3420248"/>
              <a:gd name="connsiteX52" fmla="*/ 538 w 2582211"/>
              <a:gd name="connsiteY52" fmla="*/ 3002142 h 3420248"/>
              <a:gd name="connsiteX53" fmla="*/ 0 w 2582211"/>
              <a:gd name="connsiteY53" fmla="*/ 2984046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57236 h 3420248"/>
              <a:gd name="connsiteX9" fmla="*/ 16215 w 2581673"/>
              <a:gd name="connsiteY9" fmla="*/ 2651559 h 3420248"/>
              <a:gd name="connsiteX10" fmla="*/ 18546 w 2581673"/>
              <a:gd name="connsiteY10" fmla="*/ 2613347 h 3420248"/>
              <a:gd name="connsiteX11" fmla="*/ 16567 w 2581673"/>
              <a:gd name="connsiteY11" fmla="*/ 2571479 h 3420248"/>
              <a:gd name="connsiteX12" fmla="*/ 11248 w 2581673"/>
              <a:gd name="connsiteY12" fmla="*/ 2568353 h 3420248"/>
              <a:gd name="connsiteX13" fmla="*/ 10780 w 2581673"/>
              <a:gd name="connsiteY13" fmla="*/ 2559171 h 3420248"/>
              <a:gd name="connsiteX14" fmla="*/ 10882 w 2581673"/>
              <a:gd name="connsiteY14" fmla="*/ 2544715 h 3420248"/>
              <a:gd name="connsiteX15" fmla="*/ 16465 w 2581673"/>
              <a:gd name="connsiteY15" fmla="*/ 2512336 h 3420248"/>
              <a:gd name="connsiteX16" fmla="*/ 13730 w 2581673"/>
              <a:gd name="connsiteY16" fmla="*/ 0 h 3420248"/>
              <a:gd name="connsiteX17" fmla="*/ 2531817 w 2581673"/>
              <a:gd name="connsiteY17" fmla="*/ 0 h 3420248"/>
              <a:gd name="connsiteX18" fmla="*/ 2558963 w 2581673"/>
              <a:gd name="connsiteY18" fmla="*/ 27148 h 3420248"/>
              <a:gd name="connsiteX19" fmla="*/ 2559004 w 2581673"/>
              <a:gd name="connsiteY19" fmla="*/ 35062 h 3420248"/>
              <a:gd name="connsiteX20" fmla="*/ 2562590 w 2581673"/>
              <a:gd name="connsiteY20" fmla="*/ 35072 h 3420248"/>
              <a:gd name="connsiteX21" fmla="*/ 2562590 w 2581673"/>
              <a:gd name="connsiteY21" fmla="*/ 303633 h 3420248"/>
              <a:gd name="connsiteX22" fmla="*/ 2562590 w 2581673"/>
              <a:gd name="connsiteY22" fmla="*/ 346349 h 3420248"/>
              <a:gd name="connsiteX23" fmla="*/ 2569615 w 2581673"/>
              <a:gd name="connsiteY23" fmla="*/ 370207 h 3420248"/>
              <a:gd name="connsiteX24" fmla="*/ 2577664 w 2581673"/>
              <a:gd name="connsiteY24" fmla="*/ 394600 h 3420248"/>
              <a:gd name="connsiteX25" fmla="*/ 2581135 w 2581673"/>
              <a:gd name="connsiteY25" fmla="*/ 418106 h 3420248"/>
              <a:gd name="connsiteX26" fmla="*/ 2581673 w 2581673"/>
              <a:gd name="connsiteY26" fmla="*/ 436202 h 3420248"/>
              <a:gd name="connsiteX27" fmla="*/ 2576921 w 2581673"/>
              <a:gd name="connsiteY27" fmla="*/ 455160 h 3420248"/>
              <a:gd name="connsiteX28" fmla="*/ 2578897 w 2581673"/>
              <a:gd name="connsiteY28" fmla="*/ 467958 h 3420248"/>
              <a:gd name="connsiteX29" fmla="*/ 2573807 w 2581673"/>
              <a:gd name="connsiteY29" fmla="*/ 491792 h 3420248"/>
              <a:gd name="connsiteX30" fmla="*/ 2569118 w 2581673"/>
              <a:gd name="connsiteY30" fmla="*/ 526659 h 3420248"/>
              <a:gd name="connsiteX31" fmla="*/ 2564119 w 2581673"/>
              <a:gd name="connsiteY31" fmla="*/ 550660 h 3420248"/>
              <a:gd name="connsiteX32" fmla="*/ 2562589 w 2581673"/>
              <a:gd name="connsiteY32" fmla="*/ 555288 h 3420248"/>
              <a:gd name="connsiteX33" fmla="*/ 2562589 w 2581673"/>
              <a:gd name="connsiteY33" fmla="*/ 712341 h 3420248"/>
              <a:gd name="connsiteX34" fmla="*/ 2564300 w 2581673"/>
              <a:gd name="connsiteY34" fmla="*/ 723926 h 3420248"/>
              <a:gd name="connsiteX35" fmla="*/ 2562589 w 2581673"/>
              <a:gd name="connsiteY35" fmla="*/ 763012 h 3420248"/>
              <a:gd name="connsiteX36" fmla="*/ 2564920 w 2581673"/>
              <a:gd name="connsiteY36" fmla="*/ 768689 h 3420248"/>
              <a:gd name="connsiteX37" fmla="*/ 2562589 w 2581673"/>
              <a:gd name="connsiteY37" fmla="*/ 806901 h 3420248"/>
              <a:gd name="connsiteX38" fmla="*/ 2564568 w 2581673"/>
              <a:gd name="connsiteY38" fmla="*/ 848769 h 3420248"/>
              <a:gd name="connsiteX39" fmla="*/ 2569887 w 2581673"/>
              <a:gd name="connsiteY39" fmla="*/ 851895 h 3420248"/>
              <a:gd name="connsiteX40" fmla="*/ 2570355 w 2581673"/>
              <a:gd name="connsiteY40" fmla="*/ 861077 h 3420248"/>
              <a:gd name="connsiteX41" fmla="*/ 2570253 w 2581673"/>
              <a:gd name="connsiteY41" fmla="*/ 875533 h 3420248"/>
              <a:gd name="connsiteX42" fmla="*/ 2564670 w 2581673"/>
              <a:gd name="connsiteY42" fmla="*/ 907912 h 3420248"/>
              <a:gd name="connsiteX43" fmla="*/ 2567405 w 2581673"/>
              <a:gd name="connsiteY43" fmla="*/ 3420248 h 3420248"/>
              <a:gd name="connsiteX44" fmla="*/ 49318 w 2581673"/>
              <a:gd name="connsiteY44" fmla="*/ 3420248 h 3420248"/>
              <a:gd name="connsiteX45" fmla="*/ 22172 w 2581673"/>
              <a:gd name="connsiteY45" fmla="*/ 3393100 h 3420248"/>
              <a:gd name="connsiteX46" fmla="*/ 22132 w 2581673"/>
              <a:gd name="connsiteY46" fmla="*/ 3385186 h 3420248"/>
              <a:gd name="connsiteX47" fmla="*/ 18545 w 2581673"/>
              <a:gd name="connsiteY47" fmla="*/ 3385176 h 3420248"/>
              <a:gd name="connsiteX48" fmla="*/ 18545 w 2581673"/>
              <a:gd name="connsiteY48" fmla="*/ 3116615 h 3420248"/>
              <a:gd name="connsiteX49" fmla="*/ 18545 w 2581673"/>
              <a:gd name="connsiteY49" fmla="*/ 3073899 h 3420248"/>
              <a:gd name="connsiteX50" fmla="*/ 11520 w 2581673"/>
              <a:gd name="connsiteY50" fmla="*/ 3050041 h 3420248"/>
              <a:gd name="connsiteX51" fmla="*/ 3471 w 2581673"/>
              <a:gd name="connsiteY51" fmla="*/ 3025648 h 3420248"/>
              <a:gd name="connsiteX52" fmla="*/ 0 w 2581673"/>
              <a:gd name="connsiteY52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57236 h 3420248"/>
              <a:gd name="connsiteX9" fmla="*/ 18546 w 2581673"/>
              <a:gd name="connsiteY9" fmla="*/ 2613347 h 3420248"/>
              <a:gd name="connsiteX10" fmla="*/ 16567 w 2581673"/>
              <a:gd name="connsiteY10" fmla="*/ 2571479 h 3420248"/>
              <a:gd name="connsiteX11" fmla="*/ 11248 w 2581673"/>
              <a:gd name="connsiteY11" fmla="*/ 2568353 h 3420248"/>
              <a:gd name="connsiteX12" fmla="*/ 10780 w 2581673"/>
              <a:gd name="connsiteY12" fmla="*/ 2559171 h 3420248"/>
              <a:gd name="connsiteX13" fmla="*/ 10882 w 2581673"/>
              <a:gd name="connsiteY13" fmla="*/ 2544715 h 3420248"/>
              <a:gd name="connsiteX14" fmla="*/ 16465 w 2581673"/>
              <a:gd name="connsiteY14" fmla="*/ 2512336 h 3420248"/>
              <a:gd name="connsiteX15" fmla="*/ 13730 w 2581673"/>
              <a:gd name="connsiteY15" fmla="*/ 0 h 3420248"/>
              <a:gd name="connsiteX16" fmla="*/ 2531817 w 2581673"/>
              <a:gd name="connsiteY16" fmla="*/ 0 h 3420248"/>
              <a:gd name="connsiteX17" fmla="*/ 2558963 w 2581673"/>
              <a:gd name="connsiteY17" fmla="*/ 27148 h 3420248"/>
              <a:gd name="connsiteX18" fmla="*/ 2559004 w 2581673"/>
              <a:gd name="connsiteY18" fmla="*/ 35062 h 3420248"/>
              <a:gd name="connsiteX19" fmla="*/ 2562590 w 2581673"/>
              <a:gd name="connsiteY19" fmla="*/ 35072 h 3420248"/>
              <a:gd name="connsiteX20" fmla="*/ 2562590 w 2581673"/>
              <a:gd name="connsiteY20" fmla="*/ 303633 h 3420248"/>
              <a:gd name="connsiteX21" fmla="*/ 2562590 w 2581673"/>
              <a:gd name="connsiteY21" fmla="*/ 346349 h 3420248"/>
              <a:gd name="connsiteX22" fmla="*/ 2569615 w 2581673"/>
              <a:gd name="connsiteY22" fmla="*/ 370207 h 3420248"/>
              <a:gd name="connsiteX23" fmla="*/ 2577664 w 2581673"/>
              <a:gd name="connsiteY23" fmla="*/ 394600 h 3420248"/>
              <a:gd name="connsiteX24" fmla="*/ 2581135 w 2581673"/>
              <a:gd name="connsiteY24" fmla="*/ 418106 h 3420248"/>
              <a:gd name="connsiteX25" fmla="*/ 2581673 w 2581673"/>
              <a:gd name="connsiteY25" fmla="*/ 436202 h 3420248"/>
              <a:gd name="connsiteX26" fmla="*/ 2576921 w 2581673"/>
              <a:gd name="connsiteY26" fmla="*/ 455160 h 3420248"/>
              <a:gd name="connsiteX27" fmla="*/ 2578897 w 2581673"/>
              <a:gd name="connsiteY27" fmla="*/ 467958 h 3420248"/>
              <a:gd name="connsiteX28" fmla="*/ 2573807 w 2581673"/>
              <a:gd name="connsiteY28" fmla="*/ 491792 h 3420248"/>
              <a:gd name="connsiteX29" fmla="*/ 2569118 w 2581673"/>
              <a:gd name="connsiteY29" fmla="*/ 526659 h 3420248"/>
              <a:gd name="connsiteX30" fmla="*/ 2564119 w 2581673"/>
              <a:gd name="connsiteY30" fmla="*/ 550660 h 3420248"/>
              <a:gd name="connsiteX31" fmla="*/ 2562589 w 2581673"/>
              <a:gd name="connsiteY31" fmla="*/ 555288 h 3420248"/>
              <a:gd name="connsiteX32" fmla="*/ 2562589 w 2581673"/>
              <a:gd name="connsiteY32" fmla="*/ 712341 h 3420248"/>
              <a:gd name="connsiteX33" fmla="*/ 2564300 w 2581673"/>
              <a:gd name="connsiteY33" fmla="*/ 723926 h 3420248"/>
              <a:gd name="connsiteX34" fmla="*/ 2562589 w 2581673"/>
              <a:gd name="connsiteY34" fmla="*/ 763012 h 3420248"/>
              <a:gd name="connsiteX35" fmla="*/ 2564920 w 2581673"/>
              <a:gd name="connsiteY35" fmla="*/ 768689 h 3420248"/>
              <a:gd name="connsiteX36" fmla="*/ 2562589 w 2581673"/>
              <a:gd name="connsiteY36" fmla="*/ 806901 h 3420248"/>
              <a:gd name="connsiteX37" fmla="*/ 2564568 w 2581673"/>
              <a:gd name="connsiteY37" fmla="*/ 848769 h 3420248"/>
              <a:gd name="connsiteX38" fmla="*/ 2569887 w 2581673"/>
              <a:gd name="connsiteY38" fmla="*/ 851895 h 3420248"/>
              <a:gd name="connsiteX39" fmla="*/ 2570355 w 2581673"/>
              <a:gd name="connsiteY39" fmla="*/ 861077 h 3420248"/>
              <a:gd name="connsiteX40" fmla="*/ 2570253 w 2581673"/>
              <a:gd name="connsiteY40" fmla="*/ 875533 h 3420248"/>
              <a:gd name="connsiteX41" fmla="*/ 2564670 w 2581673"/>
              <a:gd name="connsiteY41" fmla="*/ 907912 h 3420248"/>
              <a:gd name="connsiteX42" fmla="*/ 2567405 w 2581673"/>
              <a:gd name="connsiteY42" fmla="*/ 3420248 h 3420248"/>
              <a:gd name="connsiteX43" fmla="*/ 49318 w 2581673"/>
              <a:gd name="connsiteY43" fmla="*/ 3420248 h 3420248"/>
              <a:gd name="connsiteX44" fmla="*/ 22172 w 2581673"/>
              <a:gd name="connsiteY44" fmla="*/ 3393100 h 3420248"/>
              <a:gd name="connsiteX45" fmla="*/ 22132 w 2581673"/>
              <a:gd name="connsiteY45" fmla="*/ 3385186 h 3420248"/>
              <a:gd name="connsiteX46" fmla="*/ 18545 w 2581673"/>
              <a:gd name="connsiteY46" fmla="*/ 3385176 h 3420248"/>
              <a:gd name="connsiteX47" fmla="*/ 18545 w 2581673"/>
              <a:gd name="connsiteY47" fmla="*/ 3116615 h 3420248"/>
              <a:gd name="connsiteX48" fmla="*/ 18545 w 2581673"/>
              <a:gd name="connsiteY48" fmla="*/ 3073899 h 3420248"/>
              <a:gd name="connsiteX49" fmla="*/ 11520 w 2581673"/>
              <a:gd name="connsiteY49" fmla="*/ 3050041 h 3420248"/>
              <a:gd name="connsiteX50" fmla="*/ 3471 w 2581673"/>
              <a:gd name="connsiteY50" fmla="*/ 3025648 h 3420248"/>
              <a:gd name="connsiteX51" fmla="*/ 0 w 2581673"/>
              <a:gd name="connsiteY51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8546 w 2581673"/>
              <a:gd name="connsiteY8" fmla="*/ 2613347 h 3420248"/>
              <a:gd name="connsiteX9" fmla="*/ 16567 w 2581673"/>
              <a:gd name="connsiteY9" fmla="*/ 2571479 h 3420248"/>
              <a:gd name="connsiteX10" fmla="*/ 11248 w 2581673"/>
              <a:gd name="connsiteY10" fmla="*/ 2568353 h 3420248"/>
              <a:gd name="connsiteX11" fmla="*/ 10780 w 2581673"/>
              <a:gd name="connsiteY11" fmla="*/ 2559171 h 3420248"/>
              <a:gd name="connsiteX12" fmla="*/ 10882 w 2581673"/>
              <a:gd name="connsiteY12" fmla="*/ 2544715 h 3420248"/>
              <a:gd name="connsiteX13" fmla="*/ 16465 w 2581673"/>
              <a:gd name="connsiteY13" fmla="*/ 2512336 h 3420248"/>
              <a:gd name="connsiteX14" fmla="*/ 13730 w 2581673"/>
              <a:gd name="connsiteY14" fmla="*/ 0 h 3420248"/>
              <a:gd name="connsiteX15" fmla="*/ 2531817 w 2581673"/>
              <a:gd name="connsiteY15" fmla="*/ 0 h 3420248"/>
              <a:gd name="connsiteX16" fmla="*/ 2558963 w 2581673"/>
              <a:gd name="connsiteY16" fmla="*/ 27148 h 3420248"/>
              <a:gd name="connsiteX17" fmla="*/ 2559004 w 2581673"/>
              <a:gd name="connsiteY17" fmla="*/ 35062 h 3420248"/>
              <a:gd name="connsiteX18" fmla="*/ 2562590 w 2581673"/>
              <a:gd name="connsiteY18" fmla="*/ 35072 h 3420248"/>
              <a:gd name="connsiteX19" fmla="*/ 2562590 w 2581673"/>
              <a:gd name="connsiteY19" fmla="*/ 303633 h 3420248"/>
              <a:gd name="connsiteX20" fmla="*/ 2562590 w 2581673"/>
              <a:gd name="connsiteY20" fmla="*/ 346349 h 3420248"/>
              <a:gd name="connsiteX21" fmla="*/ 2569615 w 2581673"/>
              <a:gd name="connsiteY21" fmla="*/ 370207 h 3420248"/>
              <a:gd name="connsiteX22" fmla="*/ 2577664 w 2581673"/>
              <a:gd name="connsiteY22" fmla="*/ 394600 h 3420248"/>
              <a:gd name="connsiteX23" fmla="*/ 2581135 w 2581673"/>
              <a:gd name="connsiteY23" fmla="*/ 418106 h 3420248"/>
              <a:gd name="connsiteX24" fmla="*/ 2581673 w 2581673"/>
              <a:gd name="connsiteY24" fmla="*/ 436202 h 3420248"/>
              <a:gd name="connsiteX25" fmla="*/ 2576921 w 2581673"/>
              <a:gd name="connsiteY25" fmla="*/ 455160 h 3420248"/>
              <a:gd name="connsiteX26" fmla="*/ 2578897 w 2581673"/>
              <a:gd name="connsiteY26" fmla="*/ 467958 h 3420248"/>
              <a:gd name="connsiteX27" fmla="*/ 2573807 w 2581673"/>
              <a:gd name="connsiteY27" fmla="*/ 491792 h 3420248"/>
              <a:gd name="connsiteX28" fmla="*/ 2569118 w 2581673"/>
              <a:gd name="connsiteY28" fmla="*/ 526659 h 3420248"/>
              <a:gd name="connsiteX29" fmla="*/ 2564119 w 2581673"/>
              <a:gd name="connsiteY29" fmla="*/ 550660 h 3420248"/>
              <a:gd name="connsiteX30" fmla="*/ 2562589 w 2581673"/>
              <a:gd name="connsiteY30" fmla="*/ 555288 h 3420248"/>
              <a:gd name="connsiteX31" fmla="*/ 2562589 w 2581673"/>
              <a:gd name="connsiteY31" fmla="*/ 712341 h 3420248"/>
              <a:gd name="connsiteX32" fmla="*/ 2564300 w 2581673"/>
              <a:gd name="connsiteY32" fmla="*/ 723926 h 3420248"/>
              <a:gd name="connsiteX33" fmla="*/ 2562589 w 2581673"/>
              <a:gd name="connsiteY33" fmla="*/ 763012 h 3420248"/>
              <a:gd name="connsiteX34" fmla="*/ 2564920 w 2581673"/>
              <a:gd name="connsiteY34" fmla="*/ 768689 h 3420248"/>
              <a:gd name="connsiteX35" fmla="*/ 2562589 w 2581673"/>
              <a:gd name="connsiteY35" fmla="*/ 806901 h 3420248"/>
              <a:gd name="connsiteX36" fmla="*/ 2564568 w 2581673"/>
              <a:gd name="connsiteY36" fmla="*/ 848769 h 3420248"/>
              <a:gd name="connsiteX37" fmla="*/ 2569887 w 2581673"/>
              <a:gd name="connsiteY37" fmla="*/ 851895 h 3420248"/>
              <a:gd name="connsiteX38" fmla="*/ 2570355 w 2581673"/>
              <a:gd name="connsiteY38" fmla="*/ 861077 h 3420248"/>
              <a:gd name="connsiteX39" fmla="*/ 2570253 w 2581673"/>
              <a:gd name="connsiteY39" fmla="*/ 875533 h 3420248"/>
              <a:gd name="connsiteX40" fmla="*/ 2564670 w 2581673"/>
              <a:gd name="connsiteY40" fmla="*/ 907912 h 3420248"/>
              <a:gd name="connsiteX41" fmla="*/ 2567405 w 2581673"/>
              <a:gd name="connsiteY41" fmla="*/ 3420248 h 3420248"/>
              <a:gd name="connsiteX42" fmla="*/ 49318 w 2581673"/>
              <a:gd name="connsiteY42" fmla="*/ 3420248 h 3420248"/>
              <a:gd name="connsiteX43" fmla="*/ 22172 w 2581673"/>
              <a:gd name="connsiteY43" fmla="*/ 3393100 h 3420248"/>
              <a:gd name="connsiteX44" fmla="*/ 22132 w 2581673"/>
              <a:gd name="connsiteY44" fmla="*/ 3385186 h 3420248"/>
              <a:gd name="connsiteX45" fmla="*/ 18545 w 2581673"/>
              <a:gd name="connsiteY45" fmla="*/ 3385176 h 3420248"/>
              <a:gd name="connsiteX46" fmla="*/ 18545 w 2581673"/>
              <a:gd name="connsiteY46" fmla="*/ 3116615 h 3420248"/>
              <a:gd name="connsiteX47" fmla="*/ 18545 w 2581673"/>
              <a:gd name="connsiteY47" fmla="*/ 3073899 h 3420248"/>
              <a:gd name="connsiteX48" fmla="*/ 11520 w 2581673"/>
              <a:gd name="connsiteY48" fmla="*/ 3050041 h 3420248"/>
              <a:gd name="connsiteX49" fmla="*/ 3471 w 2581673"/>
              <a:gd name="connsiteY49" fmla="*/ 3025648 h 3420248"/>
              <a:gd name="connsiteX50" fmla="*/ 0 w 2581673"/>
              <a:gd name="connsiteY50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116615 h 3420248"/>
              <a:gd name="connsiteX46" fmla="*/ 18545 w 2581673"/>
              <a:gd name="connsiteY46" fmla="*/ 3073899 h 3420248"/>
              <a:gd name="connsiteX47" fmla="*/ 11520 w 2581673"/>
              <a:gd name="connsiteY47" fmla="*/ 3050041 h 3420248"/>
              <a:gd name="connsiteX48" fmla="*/ 3471 w 2581673"/>
              <a:gd name="connsiteY48" fmla="*/ 3025648 h 3420248"/>
              <a:gd name="connsiteX49" fmla="*/ 0 w 2581673"/>
              <a:gd name="connsiteY49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116615 h 3420248"/>
              <a:gd name="connsiteX46" fmla="*/ 18545 w 2581673"/>
              <a:gd name="connsiteY46" fmla="*/ 3073899 h 3420248"/>
              <a:gd name="connsiteX47" fmla="*/ 3471 w 2581673"/>
              <a:gd name="connsiteY47" fmla="*/ 3025648 h 3420248"/>
              <a:gd name="connsiteX48" fmla="*/ 0 w 2581673"/>
              <a:gd name="connsiteY48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835 w 2581673"/>
              <a:gd name="connsiteY7" fmla="*/ 2696322 h 3420248"/>
              <a:gd name="connsiteX8" fmla="*/ 16567 w 2581673"/>
              <a:gd name="connsiteY8" fmla="*/ 2571479 h 3420248"/>
              <a:gd name="connsiteX9" fmla="*/ 11248 w 2581673"/>
              <a:gd name="connsiteY9" fmla="*/ 2568353 h 3420248"/>
              <a:gd name="connsiteX10" fmla="*/ 10780 w 2581673"/>
              <a:gd name="connsiteY10" fmla="*/ 2559171 h 3420248"/>
              <a:gd name="connsiteX11" fmla="*/ 10882 w 2581673"/>
              <a:gd name="connsiteY11" fmla="*/ 2544715 h 3420248"/>
              <a:gd name="connsiteX12" fmla="*/ 16465 w 2581673"/>
              <a:gd name="connsiteY12" fmla="*/ 2512336 h 3420248"/>
              <a:gd name="connsiteX13" fmla="*/ 13730 w 2581673"/>
              <a:gd name="connsiteY13" fmla="*/ 0 h 3420248"/>
              <a:gd name="connsiteX14" fmla="*/ 2531817 w 2581673"/>
              <a:gd name="connsiteY14" fmla="*/ 0 h 3420248"/>
              <a:gd name="connsiteX15" fmla="*/ 2558963 w 2581673"/>
              <a:gd name="connsiteY15" fmla="*/ 27148 h 3420248"/>
              <a:gd name="connsiteX16" fmla="*/ 2559004 w 2581673"/>
              <a:gd name="connsiteY16" fmla="*/ 35062 h 3420248"/>
              <a:gd name="connsiteX17" fmla="*/ 2562590 w 2581673"/>
              <a:gd name="connsiteY17" fmla="*/ 35072 h 3420248"/>
              <a:gd name="connsiteX18" fmla="*/ 2562590 w 2581673"/>
              <a:gd name="connsiteY18" fmla="*/ 303633 h 3420248"/>
              <a:gd name="connsiteX19" fmla="*/ 2562590 w 2581673"/>
              <a:gd name="connsiteY19" fmla="*/ 346349 h 3420248"/>
              <a:gd name="connsiteX20" fmla="*/ 2569615 w 2581673"/>
              <a:gd name="connsiteY20" fmla="*/ 370207 h 3420248"/>
              <a:gd name="connsiteX21" fmla="*/ 2577664 w 2581673"/>
              <a:gd name="connsiteY21" fmla="*/ 394600 h 3420248"/>
              <a:gd name="connsiteX22" fmla="*/ 2581135 w 2581673"/>
              <a:gd name="connsiteY22" fmla="*/ 418106 h 3420248"/>
              <a:gd name="connsiteX23" fmla="*/ 2581673 w 2581673"/>
              <a:gd name="connsiteY23" fmla="*/ 436202 h 3420248"/>
              <a:gd name="connsiteX24" fmla="*/ 2576921 w 2581673"/>
              <a:gd name="connsiteY24" fmla="*/ 455160 h 3420248"/>
              <a:gd name="connsiteX25" fmla="*/ 2578897 w 2581673"/>
              <a:gd name="connsiteY25" fmla="*/ 467958 h 3420248"/>
              <a:gd name="connsiteX26" fmla="*/ 2573807 w 2581673"/>
              <a:gd name="connsiteY26" fmla="*/ 491792 h 3420248"/>
              <a:gd name="connsiteX27" fmla="*/ 2569118 w 2581673"/>
              <a:gd name="connsiteY27" fmla="*/ 526659 h 3420248"/>
              <a:gd name="connsiteX28" fmla="*/ 2564119 w 2581673"/>
              <a:gd name="connsiteY28" fmla="*/ 550660 h 3420248"/>
              <a:gd name="connsiteX29" fmla="*/ 2562589 w 2581673"/>
              <a:gd name="connsiteY29" fmla="*/ 555288 h 3420248"/>
              <a:gd name="connsiteX30" fmla="*/ 2562589 w 2581673"/>
              <a:gd name="connsiteY30" fmla="*/ 712341 h 3420248"/>
              <a:gd name="connsiteX31" fmla="*/ 2564300 w 2581673"/>
              <a:gd name="connsiteY31" fmla="*/ 723926 h 3420248"/>
              <a:gd name="connsiteX32" fmla="*/ 2562589 w 2581673"/>
              <a:gd name="connsiteY32" fmla="*/ 763012 h 3420248"/>
              <a:gd name="connsiteX33" fmla="*/ 2564920 w 2581673"/>
              <a:gd name="connsiteY33" fmla="*/ 768689 h 3420248"/>
              <a:gd name="connsiteX34" fmla="*/ 2562589 w 2581673"/>
              <a:gd name="connsiteY34" fmla="*/ 806901 h 3420248"/>
              <a:gd name="connsiteX35" fmla="*/ 2564568 w 2581673"/>
              <a:gd name="connsiteY35" fmla="*/ 848769 h 3420248"/>
              <a:gd name="connsiteX36" fmla="*/ 2569887 w 2581673"/>
              <a:gd name="connsiteY36" fmla="*/ 851895 h 3420248"/>
              <a:gd name="connsiteX37" fmla="*/ 2570355 w 2581673"/>
              <a:gd name="connsiteY37" fmla="*/ 861077 h 3420248"/>
              <a:gd name="connsiteX38" fmla="*/ 2570253 w 2581673"/>
              <a:gd name="connsiteY38" fmla="*/ 875533 h 3420248"/>
              <a:gd name="connsiteX39" fmla="*/ 2564670 w 2581673"/>
              <a:gd name="connsiteY39" fmla="*/ 907912 h 3420248"/>
              <a:gd name="connsiteX40" fmla="*/ 2567405 w 2581673"/>
              <a:gd name="connsiteY40" fmla="*/ 3420248 h 3420248"/>
              <a:gd name="connsiteX41" fmla="*/ 49318 w 2581673"/>
              <a:gd name="connsiteY41" fmla="*/ 3420248 h 3420248"/>
              <a:gd name="connsiteX42" fmla="*/ 22172 w 2581673"/>
              <a:gd name="connsiteY42" fmla="*/ 3393100 h 3420248"/>
              <a:gd name="connsiteX43" fmla="*/ 22132 w 2581673"/>
              <a:gd name="connsiteY43" fmla="*/ 3385186 h 3420248"/>
              <a:gd name="connsiteX44" fmla="*/ 18545 w 2581673"/>
              <a:gd name="connsiteY44" fmla="*/ 3385176 h 3420248"/>
              <a:gd name="connsiteX45" fmla="*/ 18545 w 2581673"/>
              <a:gd name="connsiteY45" fmla="*/ 3073899 h 3420248"/>
              <a:gd name="connsiteX46" fmla="*/ 3471 w 2581673"/>
              <a:gd name="connsiteY46" fmla="*/ 3025648 h 3420248"/>
              <a:gd name="connsiteX47" fmla="*/ 0 w 2581673"/>
              <a:gd name="connsiteY47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8546 w 2581673"/>
              <a:gd name="connsiteY6" fmla="*/ 2707907 h 3420248"/>
              <a:gd name="connsiteX7" fmla="*/ 16567 w 2581673"/>
              <a:gd name="connsiteY7" fmla="*/ 2571479 h 3420248"/>
              <a:gd name="connsiteX8" fmla="*/ 11248 w 2581673"/>
              <a:gd name="connsiteY8" fmla="*/ 2568353 h 3420248"/>
              <a:gd name="connsiteX9" fmla="*/ 10780 w 2581673"/>
              <a:gd name="connsiteY9" fmla="*/ 2559171 h 3420248"/>
              <a:gd name="connsiteX10" fmla="*/ 10882 w 2581673"/>
              <a:gd name="connsiteY10" fmla="*/ 2544715 h 3420248"/>
              <a:gd name="connsiteX11" fmla="*/ 16465 w 2581673"/>
              <a:gd name="connsiteY11" fmla="*/ 2512336 h 3420248"/>
              <a:gd name="connsiteX12" fmla="*/ 13730 w 2581673"/>
              <a:gd name="connsiteY12" fmla="*/ 0 h 3420248"/>
              <a:gd name="connsiteX13" fmla="*/ 2531817 w 2581673"/>
              <a:gd name="connsiteY13" fmla="*/ 0 h 3420248"/>
              <a:gd name="connsiteX14" fmla="*/ 2558963 w 2581673"/>
              <a:gd name="connsiteY14" fmla="*/ 27148 h 3420248"/>
              <a:gd name="connsiteX15" fmla="*/ 2559004 w 2581673"/>
              <a:gd name="connsiteY15" fmla="*/ 35062 h 3420248"/>
              <a:gd name="connsiteX16" fmla="*/ 2562590 w 2581673"/>
              <a:gd name="connsiteY16" fmla="*/ 35072 h 3420248"/>
              <a:gd name="connsiteX17" fmla="*/ 2562590 w 2581673"/>
              <a:gd name="connsiteY17" fmla="*/ 303633 h 3420248"/>
              <a:gd name="connsiteX18" fmla="*/ 2562590 w 2581673"/>
              <a:gd name="connsiteY18" fmla="*/ 346349 h 3420248"/>
              <a:gd name="connsiteX19" fmla="*/ 2569615 w 2581673"/>
              <a:gd name="connsiteY19" fmla="*/ 370207 h 3420248"/>
              <a:gd name="connsiteX20" fmla="*/ 2577664 w 2581673"/>
              <a:gd name="connsiteY20" fmla="*/ 394600 h 3420248"/>
              <a:gd name="connsiteX21" fmla="*/ 2581135 w 2581673"/>
              <a:gd name="connsiteY21" fmla="*/ 418106 h 3420248"/>
              <a:gd name="connsiteX22" fmla="*/ 2581673 w 2581673"/>
              <a:gd name="connsiteY22" fmla="*/ 436202 h 3420248"/>
              <a:gd name="connsiteX23" fmla="*/ 2576921 w 2581673"/>
              <a:gd name="connsiteY23" fmla="*/ 455160 h 3420248"/>
              <a:gd name="connsiteX24" fmla="*/ 2578897 w 2581673"/>
              <a:gd name="connsiteY24" fmla="*/ 467958 h 3420248"/>
              <a:gd name="connsiteX25" fmla="*/ 2573807 w 2581673"/>
              <a:gd name="connsiteY25" fmla="*/ 491792 h 3420248"/>
              <a:gd name="connsiteX26" fmla="*/ 2569118 w 2581673"/>
              <a:gd name="connsiteY26" fmla="*/ 526659 h 3420248"/>
              <a:gd name="connsiteX27" fmla="*/ 2564119 w 2581673"/>
              <a:gd name="connsiteY27" fmla="*/ 550660 h 3420248"/>
              <a:gd name="connsiteX28" fmla="*/ 2562589 w 2581673"/>
              <a:gd name="connsiteY28" fmla="*/ 555288 h 3420248"/>
              <a:gd name="connsiteX29" fmla="*/ 2562589 w 2581673"/>
              <a:gd name="connsiteY29" fmla="*/ 712341 h 3420248"/>
              <a:gd name="connsiteX30" fmla="*/ 2564300 w 2581673"/>
              <a:gd name="connsiteY30" fmla="*/ 723926 h 3420248"/>
              <a:gd name="connsiteX31" fmla="*/ 2562589 w 2581673"/>
              <a:gd name="connsiteY31" fmla="*/ 763012 h 3420248"/>
              <a:gd name="connsiteX32" fmla="*/ 2564920 w 2581673"/>
              <a:gd name="connsiteY32" fmla="*/ 768689 h 3420248"/>
              <a:gd name="connsiteX33" fmla="*/ 2562589 w 2581673"/>
              <a:gd name="connsiteY33" fmla="*/ 806901 h 3420248"/>
              <a:gd name="connsiteX34" fmla="*/ 2564568 w 2581673"/>
              <a:gd name="connsiteY34" fmla="*/ 848769 h 3420248"/>
              <a:gd name="connsiteX35" fmla="*/ 2569887 w 2581673"/>
              <a:gd name="connsiteY35" fmla="*/ 851895 h 3420248"/>
              <a:gd name="connsiteX36" fmla="*/ 2570355 w 2581673"/>
              <a:gd name="connsiteY36" fmla="*/ 861077 h 3420248"/>
              <a:gd name="connsiteX37" fmla="*/ 2570253 w 2581673"/>
              <a:gd name="connsiteY37" fmla="*/ 875533 h 3420248"/>
              <a:gd name="connsiteX38" fmla="*/ 2564670 w 2581673"/>
              <a:gd name="connsiteY38" fmla="*/ 907912 h 3420248"/>
              <a:gd name="connsiteX39" fmla="*/ 2567405 w 2581673"/>
              <a:gd name="connsiteY39" fmla="*/ 3420248 h 3420248"/>
              <a:gd name="connsiteX40" fmla="*/ 49318 w 2581673"/>
              <a:gd name="connsiteY40" fmla="*/ 3420248 h 3420248"/>
              <a:gd name="connsiteX41" fmla="*/ 22172 w 2581673"/>
              <a:gd name="connsiteY41" fmla="*/ 3393100 h 3420248"/>
              <a:gd name="connsiteX42" fmla="*/ 22132 w 2581673"/>
              <a:gd name="connsiteY42" fmla="*/ 3385186 h 3420248"/>
              <a:gd name="connsiteX43" fmla="*/ 18545 w 2581673"/>
              <a:gd name="connsiteY43" fmla="*/ 3385176 h 3420248"/>
              <a:gd name="connsiteX44" fmla="*/ 18545 w 2581673"/>
              <a:gd name="connsiteY44" fmla="*/ 3073899 h 3420248"/>
              <a:gd name="connsiteX45" fmla="*/ 3471 w 2581673"/>
              <a:gd name="connsiteY45" fmla="*/ 3025648 h 3420248"/>
              <a:gd name="connsiteX46" fmla="*/ 0 w 2581673"/>
              <a:gd name="connsiteY46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0780 w 2581673"/>
              <a:gd name="connsiteY8" fmla="*/ 2559171 h 3420248"/>
              <a:gd name="connsiteX9" fmla="*/ 10882 w 2581673"/>
              <a:gd name="connsiteY9" fmla="*/ 2544715 h 3420248"/>
              <a:gd name="connsiteX10" fmla="*/ 16465 w 2581673"/>
              <a:gd name="connsiteY10" fmla="*/ 2512336 h 3420248"/>
              <a:gd name="connsiteX11" fmla="*/ 13730 w 2581673"/>
              <a:gd name="connsiteY11" fmla="*/ 0 h 3420248"/>
              <a:gd name="connsiteX12" fmla="*/ 2531817 w 2581673"/>
              <a:gd name="connsiteY12" fmla="*/ 0 h 3420248"/>
              <a:gd name="connsiteX13" fmla="*/ 2558963 w 2581673"/>
              <a:gd name="connsiteY13" fmla="*/ 27148 h 3420248"/>
              <a:gd name="connsiteX14" fmla="*/ 2559004 w 2581673"/>
              <a:gd name="connsiteY14" fmla="*/ 35062 h 3420248"/>
              <a:gd name="connsiteX15" fmla="*/ 2562590 w 2581673"/>
              <a:gd name="connsiteY15" fmla="*/ 35072 h 3420248"/>
              <a:gd name="connsiteX16" fmla="*/ 2562590 w 2581673"/>
              <a:gd name="connsiteY16" fmla="*/ 303633 h 3420248"/>
              <a:gd name="connsiteX17" fmla="*/ 2562590 w 2581673"/>
              <a:gd name="connsiteY17" fmla="*/ 346349 h 3420248"/>
              <a:gd name="connsiteX18" fmla="*/ 2569615 w 2581673"/>
              <a:gd name="connsiteY18" fmla="*/ 370207 h 3420248"/>
              <a:gd name="connsiteX19" fmla="*/ 2577664 w 2581673"/>
              <a:gd name="connsiteY19" fmla="*/ 394600 h 3420248"/>
              <a:gd name="connsiteX20" fmla="*/ 2581135 w 2581673"/>
              <a:gd name="connsiteY20" fmla="*/ 418106 h 3420248"/>
              <a:gd name="connsiteX21" fmla="*/ 2581673 w 2581673"/>
              <a:gd name="connsiteY21" fmla="*/ 436202 h 3420248"/>
              <a:gd name="connsiteX22" fmla="*/ 2576921 w 2581673"/>
              <a:gd name="connsiteY22" fmla="*/ 455160 h 3420248"/>
              <a:gd name="connsiteX23" fmla="*/ 2578897 w 2581673"/>
              <a:gd name="connsiteY23" fmla="*/ 467958 h 3420248"/>
              <a:gd name="connsiteX24" fmla="*/ 2573807 w 2581673"/>
              <a:gd name="connsiteY24" fmla="*/ 491792 h 3420248"/>
              <a:gd name="connsiteX25" fmla="*/ 2569118 w 2581673"/>
              <a:gd name="connsiteY25" fmla="*/ 526659 h 3420248"/>
              <a:gd name="connsiteX26" fmla="*/ 2564119 w 2581673"/>
              <a:gd name="connsiteY26" fmla="*/ 550660 h 3420248"/>
              <a:gd name="connsiteX27" fmla="*/ 2562589 w 2581673"/>
              <a:gd name="connsiteY27" fmla="*/ 555288 h 3420248"/>
              <a:gd name="connsiteX28" fmla="*/ 2562589 w 2581673"/>
              <a:gd name="connsiteY28" fmla="*/ 712341 h 3420248"/>
              <a:gd name="connsiteX29" fmla="*/ 2564300 w 2581673"/>
              <a:gd name="connsiteY29" fmla="*/ 723926 h 3420248"/>
              <a:gd name="connsiteX30" fmla="*/ 2562589 w 2581673"/>
              <a:gd name="connsiteY30" fmla="*/ 763012 h 3420248"/>
              <a:gd name="connsiteX31" fmla="*/ 2564920 w 2581673"/>
              <a:gd name="connsiteY31" fmla="*/ 768689 h 3420248"/>
              <a:gd name="connsiteX32" fmla="*/ 2562589 w 2581673"/>
              <a:gd name="connsiteY32" fmla="*/ 806901 h 3420248"/>
              <a:gd name="connsiteX33" fmla="*/ 2564568 w 2581673"/>
              <a:gd name="connsiteY33" fmla="*/ 848769 h 3420248"/>
              <a:gd name="connsiteX34" fmla="*/ 2569887 w 2581673"/>
              <a:gd name="connsiteY34" fmla="*/ 851895 h 3420248"/>
              <a:gd name="connsiteX35" fmla="*/ 2570355 w 2581673"/>
              <a:gd name="connsiteY35" fmla="*/ 861077 h 3420248"/>
              <a:gd name="connsiteX36" fmla="*/ 2570253 w 2581673"/>
              <a:gd name="connsiteY36" fmla="*/ 875533 h 3420248"/>
              <a:gd name="connsiteX37" fmla="*/ 2564670 w 2581673"/>
              <a:gd name="connsiteY37" fmla="*/ 907912 h 3420248"/>
              <a:gd name="connsiteX38" fmla="*/ 2567405 w 2581673"/>
              <a:gd name="connsiteY38" fmla="*/ 3420248 h 3420248"/>
              <a:gd name="connsiteX39" fmla="*/ 49318 w 2581673"/>
              <a:gd name="connsiteY39" fmla="*/ 3420248 h 3420248"/>
              <a:gd name="connsiteX40" fmla="*/ 22172 w 2581673"/>
              <a:gd name="connsiteY40" fmla="*/ 3393100 h 3420248"/>
              <a:gd name="connsiteX41" fmla="*/ 22132 w 2581673"/>
              <a:gd name="connsiteY41" fmla="*/ 3385186 h 3420248"/>
              <a:gd name="connsiteX42" fmla="*/ 18545 w 2581673"/>
              <a:gd name="connsiteY42" fmla="*/ 3385176 h 3420248"/>
              <a:gd name="connsiteX43" fmla="*/ 18545 w 2581673"/>
              <a:gd name="connsiteY43" fmla="*/ 3073899 h 3420248"/>
              <a:gd name="connsiteX44" fmla="*/ 3471 w 2581673"/>
              <a:gd name="connsiteY44" fmla="*/ 3025648 h 3420248"/>
              <a:gd name="connsiteX45" fmla="*/ 0 w 2581673"/>
              <a:gd name="connsiteY45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0780 w 2581673"/>
              <a:gd name="connsiteY8" fmla="*/ 2559171 h 3420248"/>
              <a:gd name="connsiteX9" fmla="*/ 16465 w 2581673"/>
              <a:gd name="connsiteY9" fmla="*/ 2512336 h 3420248"/>
              <a:gd name="connsiteX10" fmla="*/ 13730 w 2581673"/>
              <a:gd name="connsiteY10" fmla="*/ 0 h 3420248"/>
              <a:gd name="connsiteX11" fmla="*/ 2531817 w 2581673"/>
              <a:gd name="connsiteY11" fmla="*/ 0 h 3420248"/>
              <a:gd name="connsiteX12" fmla="*/ 2558963 w 2581673"/>
              <a:gd name="connsiteY12" fmla="*/ 27148 h 3420248"/>
              <a:gd name="connsiteX13" fmla="*/ 2559004 w 2581673"/>
              <a:gd name="connsiteY13" fmla="*/ 35062 h 3420248"/>
              <a:gd name="connsiteX14" fmla="*/ 2562590 w 2581673"/>
              <a:gd name="connsiteY14" fmla="*/ 35072 h 3420248"/>
              <a:gd name="connsiteX15" fmla="*/ 2562590 w 2581673"/>
              <a:gd name="connsiteY15" fmla="*/ 303633 h 3420248"/>
              <a:gd name="connsiteX16" fmla="*/ 2562590 w 2581673"/>
              <a:gd name="connsiteY16" fmla="*/ 346349 h 3420248"/>
              <a:gd name="connsiteX17" fmla="*/ 2569615 w 2581673"/>
              <a:gd name="connsiteY17" fmla="*/ 370207 h 3420248"/>
              <a:gd name="connsiteX18" fmla="*/ 2577664 w 2581673"/>
              <a:gd name="connsiteY18" fmla="*/ 394600 h 3420248"/>
              <a:gd name="connsiteX19" fmla="*/ 2581135 w 2581673"/>
              <a:gd name="connsiteY19" fmla="*/ 418106 h 3420248"/>
              <a:gd name="connsiteX20" fmla="*/ 2581673 w 2581673"/>
              <a:gd name="connsiteY20" fmla="*/ 436202 h 3420248"/>
              <a:gd name="connsiteX21" fmla="*/ 2576921 w 2581673"/>
              <a:gd name="connsiteY21" fmla="*/ 455160 h 3420248"/>
              <a:gd name="connsiteX22" fmla="*/ 2578897 w 2581673"/>
              <a:gd name="connsiteY22" fmla="*/ 467958 h 3420248"/>
              <a:gd name="connsiteX23" fmla="*/ 2573807 w 2581673"/>
              <a:gd name="connsiteY23" fmla="*/ 491792 h 3420248"/>
              <a:gd name="connsiteX24" fmla="*/ 2569118 w 2581673"/>
              <a:gd name="connsiteY24" fmla="*/ 526659 h 3420248"/>
              <a:gd name="connsiteX25" fmla="*/ 2564119 w 2581673"/>
              <a:gd name="connsiteY25" fmla="*/ 550660 h 3420248"/>
              <a:gd name="connsiteX26" fmla="*/ 2562589 w 2581673"/>
              <a:gd name="connsiteY26" fmla="*/ 555288 h 3420248"/>
              <a:gd name="connsiteX27" fmla="*/ 2562589 w 2581673"/>
              <a:gd name="connsiteY27" fmla="*/ 712341 h 3420248"/>
              <a:gd name="connsiteX28" fmla="*/ 2564300 w 2581673"/>
              <a:gd name="connsiteY28" fmla="*/ 723926 h 3420248"/>
              <a:gd name="connsiteX29" fmla="*/ 2562589 w 2581673"/>
              <a:gd name="connsiteY29" fmla="*/ 763012 h 3420248"/>
              <a:gd name="connsiteX30" fmla="*/ 2564920 w 2581673"/>
              <a:gd name="connsiteY30" fmla="*/ 768689 h 3420248"/>
              <a:gd name="connsiteX31" fmla="*/ 2562589 w 2581673"/>
              <a:gd name="connsiteY31" fmla="*/ 806901 h 3420248"/>
              <a:gd name="connsiteX32" fmla="*/ 2564568 w 2581673"/>
              <a:gd name="connsiteY32" fmla="*/ 848769 h 3420248"/>
              <a:gd name="connsiteX33" fmla="*/ 2569887 w 2581673"/>
              <a:gd name="connsiteY33" fmla="*/ 851895 h 3420248"/>
              <a:gd name="connsiteX34" fmla="*/ 2570355 w 2581673"/>
              <a:gd name="connsiteY34" fmla="*/ 861077 h 3420248"/>
              <a:gd name="connsiteX35" fmla="*/ 2570253 w 2581673"/>
              <a:gd name="connsiteY35" fmla="*/ 875533 h 3420248"/>
              <a:gd name="connsiteX36" fmla="*/ 2564670 w 2581673"/>
              <a:gd name="connsiteY36" fmla="*/ 907912 h 3420248"/>
              <a:gd name="connsiteX37" fmla="*/ 2567405 w 2581673"/>
              <a:gd name="connsiteY37" fmla="*/ 3420248 h 3420248"/>
              <a:gd name="connsiteX38" fmla="*/ 49318 w 2581673"/>
              <a:gd name="connsiteY38" fmla="*/ 3420248 h 3420248"/>
              <a:gd name="connsiteX39" fmla="*/ 22172 w 2581673"/>
              <a:gd name="connsiteY39" fmla="*/ 3393100 h 3420248"/>
              <a:gd name="connsiteX40" fmla="*/ 22132 w 2581673"/>
              <a:gd name="connsiteY40" fmla="*/ 3385186 h 3420248"/>
              <a:gd name="connsiteX41" fmla="*/ 18545 w 2581673"/>
              <a:gd name="connsiteY41" fmla="*/ 3385176 h 3420248"/>
              <a:gd name="connsiteX42" fmla="*/ 18545 w 2581673"/>
              <a:gd name="connsiteY42" fmla="*/ 3073899 h 3420248"/>
              <a:gd name="connsiteX43" fmla="*/ 3471 w 2581673"/>
              <a:gd name="connsiteY43" fmla="*/ 3025648 h 3420248"/>
              <a:gd name="connsiteX44" fmla="*/ 0 w 2581673"/>
              <a:gd name="connsiteY44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1248 w 2581673"/>
              <a:gd name="connsiteY7" fmla="*/ 2568353 h 3420248"/>
              <a:gd name="connsiteX8" fmla="*/ 16465 w 2581673"/>
              <a:gd name="connsiteY8" fmla="*/ 2512336 h 3420248"/>
              <a:gd name="connsiteX9" fmla="*/ 13730 w 2581673"/>
              <a:gd name="connsiteY9" fmla="*/ 0 h 3420248"/>
              <a:gd name="connsiteX10" fmla="*/ 2531817 w 2581673"/>
              <a:gd name="connsiteY10" fmla="*/ 0 h 3420248"/>
              <a:gd name="connsiteX11" fmla="*/ 2558963 w 2581673"/>
              <a:gd name="connsiteY11" fmla="*/ 27148 h 3420248"/>
              <a:gd name="connsiteX12" fmla="*/ 2559004 w 2581673"/>
              <a:gd name="connsiteY12" fmla="*/ 35062 h 3420248"/>
              <a:gd name="connsiteX13" fmla="*/ 2562590 w 2581673"/>
              <a:gd name="connsiteY13" fmla="*/ 35072 h 3420248"/>
              <a:gd name="connsiteX14" fmla="*/ 2562590 w 2581673"/>
              <a:gd name="connsiteY14" fmla="*/ 303633 h 3420248"/>
              <a:gd name="connsiteX15" fmla="*/ 2562590 w 2581673"/>
              <a:gd name="connsiteY15" fmla="*/ 346349 h 3420248"/>
              <a:gd name="connsiteX16" fmla="*/ 2569615 w 2581673"/>
              <a:gd name="connsiteY16" fmla="*/ 370207 h 3420248"/>
              <a:gd name="connsiteX17" fmla="*/ 2577664 w 2581673"/>
              <a:gd name="connsiteY17" fmla="*/ 394600 h 3420248"/>
              <a:gd name="connsiteX18" fmla="*/ 2581135 w 2581673"/>
              <a:gd name="connsiteY18" fmla="*/ 418106 h 3420248"/>
              <a:gd name="connsiteX19" fmla="*/ 2581673 w 2581673"/>
              <a:gd name="connsiteY19" fmla="*/ 436202 h 3420248"/>
              <a:gd name="connsiteX20" fmla="*/ 2576921 w 2581673"/>
              <a:gd name="connsiteY20" fmla="*/ 455160 h 3420248"/>
              <a:gd name="connsiteX21" fmla="*/ 2578897 w 2581673"/>
              <a:gd name="connsiteY21" fmla="*/ 467958 h 3420248"/>
              <a:gd name="connsiteX22" fmla="*/ 2573807 w 2581673"/>
              <a:gd name="connsiteY22" fmla="*/ 491792 h 3420248"/>
              <a:gd name="connsiteX23" fmla="*/ 2569118 w 2581673"/>
              <a:gd name="connsiteY23" fmla="*/ 526659 h 3420248"/>
              <a:gd name="connsiteX24" fmla="*/ 2564119 w 2581673"/>
              <a:gd name="connsiteY24" fmla="*/ 550660 h 3420248"/>
              <a:gd name="connsiteX25" fmla="*/ 2562589 w 2581673"/>
              <a:gd name="connsiteY25" fmla="*/ 555288 h 3420248"/>
              <a:gd name="connsiteX26" fmla="*/ 2562589 w 2581673"/>
              <a:gd name="connsiteY26" fmla="*/ 712341 h 3420248"/>
              <a:gd name="connsiteX27" fmla="*/ 2564300 w 2581673"/>
              <a:gd name="connsiteY27" fmla="*/ 723926 h 3420248"/>
              <a:gd name="connsiteX28" fmla="*/ 2562589 w 2581673"/>
              <a:gd name="connsiteY28" fmla="*/ 763012 h 3420248"/>
              <a:gd name="connsiteX29" fmla="*/ 2564920 w 2581673"/>
              <a:gd name="connsiteY29" fmla="*/ 768689 h 3420248"/>
              <a:gd name="connsiteX30" fmla="*/ 2562589 w 2581673"/>
              <a:gd name="connsiteY30" fmla="*/ 806901 h 3420248"/>
              <a:gd name="connsiteX31" fmla="*/ 2564568 w 2581673"/>
              <a:gd name="connsiteY31" fmla="*/ 848769 h 3420248"/>
              <a:gd name="connsiteX32" fmla="*/ 2569887 w 2581673"/>
              <a:gd name="connsiteY32" fmla="*/ 851895 h 3420248"/>
              <a:gd name="connsiteX33" fmla="*/ 2570355 w 2581673"/>
              <a:gd name="connsiteY33" fmla="*/ 861077 h 3420248"/>
              <a:gd name="connsiteX34" fmla="*/ 2570253 w 2581673"/>
              <a:gd name="connsiteY34" fmla="*/ 875533 h 3420248"/>
              <a:gd name="connsiteX35" fmla="*/ 2564670 w 2581673"/>
              <a:gd name="connsiteY35" fmla="*/ 907912 h 3420248"/>
              <a:gd name="connsiteX36" fmla="*/ 2567405 w 2581673"/>
              <a:gd name="connsiteY36" fmla="*/ 3420248 h 3420248"/>
              <a:gd name="connsiteX37" fmla="*/ 49318 w 2581673"/>
              <a:gd name="connsiteY37" fmla="*/ 3420248 h 3420248"/>
              <a:gd name="connsiteX38" fmla="*/ 22172 w 2581673"/>
              <a:gd name="connsiteY38" fmla="*/ 3393100 h 3420248"/>
              <a:gd name="connsiteX39" fmla="*/ 22132 w 2581673"/>
              <a:gd name="connsiteY39" fmla="*/ 3385186 h 3420248"/>
              <a:gd name="connsiteX40" fmla="*/ 18545 w 2581673"/>
              <a:gd name="connsiteY40" fmla="*/ 3385176 h 3420248"/>
              <a:gd name="connsiteX41" fmla="*/ 18545 w 2581673"/>
              <a:gd name="connsiteY41" fmla="*/ 3073899 h 3420248"/>
              <a:gd name="connsiteX42" fmla="*/ 3471 w 2581673"/>
              <a:gd name="connsiteY42" fmla="*/ 3025648 h 3420248"/>
              <a:gd name="connsiteX43" fmla="*/ 0 w 2581673"/>
              <a:gd name="connsiteY43" fmla="*/ 3002142 h 3420248"/>
              <a:gd name="connsiteX0" fmla="*/ 0 w 2581673"/>
              <a:gd name="connsiteY0" fmla="*/ 3002142 h 3420248"/>
              <a:gd name="connsiteX1" fmla="*/ 4214 w 2581673"/>
              <a:gd name="connsiteY1" fmla="*/ 2965088 h 3420248"/>
              <a:gd name="connsiteX2" fmla="*/ 2238 w 2581673"/>
              <a:gd name="connsiteY2" fmla="*/ 2952290 h 3420248"/>
              <a:gd name="connsiteX3" fmla="*/ 12017 w 2581673"/>
              <a:gd name="connsiteY3" fmla="*/ 2893589 h 3420248"/>
              <a:gd name="connsiteX4" fmla="*/ 17016 w 2581673"/>
              <a:gd name="connsiteY4" fmla="*/ 2869588 h 3420248"/>
              <a:gd name="connsiteX5" fmla="*/ 18546 w 2581673"/>
              <a:gd name="connsiteY5" fmla="*/ 2864960 h 3420248"/>
              <a:gd name="connsiteX6" fmla="*/ 16567 w 2581673"/>
              <a:gd name="connsiteY6" fmla="*/ 2571479 h 3420248"/>
              <a:gd name="connsiteX7" fmla="*/ 16465 w 2581673"/>
              <a:gd name="connsiteY7" fmla="*/ 2512336 h 3420248"/>
              <a:gd name="connsiteX8" fmla="*/ 13730 w 2581673"/>
              <a:gd name="connsiteY8" fmla="*/ 0 h 3420248"/>
              <a:gd name="connsiteX9" fmla="*/ 2531817 w 2581673"/>
              <a:gd name="connsiteY9" fmla="*/ 0 h 3420248"/>
              <a:gd name="connsiteX10" fmla="*/ 2558963 w 2581673"/>
              <a:gd name="connsiteY10" fmla="*/ 27148 h 3420248"/>
              <a:gd name="connsiteX11" fmla="*/ 2559004 w 2581673"/>
              <a:gd name="connsiteY11" fmla="*/ 35062 h 3420248"/>
              <a:gd name="connsiteX12" fmla="*/ 2562590 w 2581673"/>
              <a:gd name="connsiteY12" fmla="*/ 35072 h 3420248"/>
              <a:gd name="connsiteX13" fmla="*/ 2562590 w 2581673"/>
              <a:gd name="connsiteY13" fmla="*/ 303633 h 3420248"/>
              <a:gd name="connsiteX14" fmla="*/ 2562590 w 2581673"/>
              <a:gd name="connsiteY14" fmla="*/ 346349 h 3420248"/>
              <a:gd name="connsiteX15" fmla="*/ 2569615 w 2581673"/>
              <a:gd name="connsiteY15" fmla="*/ 370207 h 3420248"/>
              <a:gd name="connsiteX16" fmla="*/ 2577664 w 2581673"/>
              <a:gd name="connsiteY16" fmla="*/ 394600 h 3420248"/>
              <a:gd name="connsiteX17" fmla="*/ 2581135 w 2581673"/>
              <a:gd name="connsiteY17" fmla="*/ 418106 h 3420248"/>
              <a:gd name="connsiteX18" fmla="*/ 2581673 w 2581673"/>
              <a:gd name="connsiteY18" fmla="*/ 436202 h 3420248"/>
              <a:gd name="connsiteX19" fmla="*/ 2576921 w 2581673"/>
              <a:gd name="connsiteY19" fmla="*/ 455160 h 3420248"/>
              <a:gd name="connsiteX20" fmla="*/ 2578897 w 2581673"/>
              <a:gd name="connsiteY20" fmla="*/ 467958 h 3420248"/>
              <a:gd name="connsiteX21" fmla="*/ 2573807 w 2581673"/>
              <a:gd name="connsiteY21" fmla="*/ 491792 h 3420248"/>
              <a:gd name="connsiteX22" fmla="*/ 2569118 w 2581673"/>
              <a:gd name="connsiteY22" fmla="*/ 526659 h 3420248"/>
              <a:gd name="connsiteX23" fmla="*/ 2564119 w 2581673"/>
              <a:gd name="connsiteY23" fmla="*/ 550660 h 3420248"/>
              <a:gd name="connsiteX24" fmla="*/ 2562589 w 2581673"/>
              <a:gd name="connsiteY24" fmla="*/ 555288 h 3420248"/>
              <a:gd name="connsiteX25" fmla="*/ 2562589 w 2581673"/>
              <a:gd name="connsiteY25" fmla="*/ 712341 h 3420248"/>
              <a:gd name="connsiteX26" fmla="*/ 2564300 w 2581673"/>
              <a:gd name="connsiteY26" fmla="*/ 723926 h 3420248"/>
              <a:gd name="connsiteX27" fmla="*/ 2562589 w 2581673"/>
              <a:gd name="connsiteY27" fmla="*/ 763012 h 3420248"/>
              <a:gd name="connsiteX28" fmla="*/ 2564920 w 2581673"/>
              <a:gd name="connsiteY28" fmla="*/ 768689 h 3420248"/>
              <a:gd name="connsiteX29" fmla="*/ 2562589 w 2581673"/>
              <a:gd name="connsiteY29" fmla="*/ 806901 h 3420248"/>
              <a:gd name="connsiteX30" fmla="*/ 2564568 w 2581673"/>
              <a:gd name="connsiteY30" fmla="*/ 848769 h 3420248"/>
              <a:gd name="connsiteX31" fmla="*/ 2569887 w 2581673"/>
              <a:gd name="connsiteY31" fmla="*/ 851895 h 3420248"/>
              <a:gd name="connsiteX32" fmla="*/ 2570355 w 2581673"/>
              <a:gd name="connsiteY32" fmla="*/ 861077 h 3420248"/>
              <a:gd name="connsiteX33" fmla="*/ 2570253 w 2581673"/>
              <a:gd name="connsiteY33" fmla="*/ 875533 h 3420248"/>
              <a:gd name="connsiteX34" fmla="*/ 2564670 w 2581673"/>
              <a:gd name="connsiteY34" fmla="*/ 907912 h 3420248"/>
              <a:gd name="connsiteX35" fmla="*/ 2567405 w 2581673"/>
              <a:gd name="connsiteY35" fmla="*/ 3420248 h 3420248"/>
              <a:gd name="connsiteX36" fmla="*/ 49318 w 2581673"/>
              <a:gd name="connsiteY36" fmla="*/ 3420248 h 3420248"/>
              <a:gd name="connsiteX37" fmla="*/ 22172 w 2581673"/>
              <a:gd name="connsiteY37" fmla="*/ 3393100 h 3420248"/>
              <a:gd name="connsiteX38" fmla="*/ 22132 w 2581673"/>
              <a:gd name="connsiteY38" fmla="*/ 3385186 h 3420248"/>
              <a:gd name="connsiteX39" fmla="*/ 18545 w 2581673"/>
              <a:gd name="connsiteY39" fmla="*/ 3385176 h 3420248"/>
              <a:gd name="connsiteX40" fmla="*/ 18545 w 2581673"/>
              <a:gd name="connsiteY40" fmla="*/ 3073899 h 3420248"/>
              <a:gd name="connsiteX41" fmla="*/ 3471 w 2581673"/>
              <a:gd name="connsiteY41" fmla="*/ 3025648 h 3420248"/>
              <a:gd name="connsiteX42" fmla="*/ 0 w 2581673"/>
              <a:gd name="connsiteY42" fmla="*/ 3002142 h 3420248"/>
              <a:gd name="connsiteX0" fmla="*/ 1295 w 2579497"/>
              <a:gd name="connsiteY0" fmla="*/ 3025648 h 3420248"/>
              <a:gd name="connsiteX1" fmla="*/ 2038 w 2579497"/>
              <a:gd name="connsiteY1" fmla="*/ 2965088 h 3420248"/>
              <a:gd name="connsiteX2" fmla="*/ 62 w 2579497"/>
              <a:gd name="connsiteY2" fmla="*/ 2952290 h 3420248"/>
              <a:gd name="connsiteX3" fmla="*/ 9841 w 2579497"/>
              <a:gd name="connsiteY3" fmla="*/ 2893589 h 3420248"/>
              <a:gd name="connsiteX4" fmla="*/ 14840 w 2579497"/>
              <a:gd name="connsiteY4" fmla="*/ 2869588 h 3420248"/>
              <a:gd name="connsiteX5" fmla="*/ 16370 w 2579497"/>
              <a:gd name="connsiteY5" fmla="*/ 2864960 h 3420248"/>
              <a:gd name="connsiteX6" fmla="*/ 14391 w 2579497"/>
              <a:gd name="connsiteY6" fmla="*/ 2571479 h 3420248"/>
              <a:gd name="connsiteX7" fmla="*/ 14289 w 2579497"/>
              <a:gd name="connsiteY7" fmla="*/ 2512336 h 3420248"/>
              <a:gd name="connsiteX8" fmla="*/ 11554 w 2579497"/>
              <a:gd name="connsiteY8" fmla="*/ 0 h 3420248"/>
              <a:gd name="connsiteX9" fmla="*/ 2529641 w 2579497"/>
              <a:gd name="connsiteY9" fmla="*/ 0 h 3420248"/>
              <a:gd name="connsiteX10" fmla="*/ 2556787 w 2579497"/>
              <a:gd name="connsiteY10" fmla="*/ 27148 h 3420248"/>
              <a:gd name="connsiteX11" fmla="*/ 2556828 w 2579497"/>
              <a:gd name="connsiteY11" fmla="*/ 35062 h 3420248"/>
              <a:gd name="connsiteX12" fmla="*/ 2560414 w 2579497"/>
              <a:gd name="connsiteY12" fmla="*/ 35072 h 3420248"/>
              <a:gd name="connsiteX13" fmla="*/ 2560414 w 2579497"/>
              <a:gd name="connsiteY13" fmla="*/ 303633 h 3420248"/>
              <a:gd name="connsiteX14" fmla="*/ 2560414 w 2579497"/>
              <a:gd name="connsiteY14" fmla="*/ 346349 h 3420248"/>
              <a:gd name="connsiteX15" fmla="*/ 2567439 w 2579497"/>
              <a:gd name="connsiteY15" fmla="*/ 370207 h 3420248"/>
              <a:gd name="connsiteX16" fmla="*/ 2575488 w 2579497"/>
              <a:gd name="connsiteY16" fmla="*/ 394600 h 3420248"/>
              <a:gd name="connsiteX17" fmla="*/ 2578959 w 2579497"/>
              <a:gd name="connsiteY17" fmla="*/ 418106 h 3420248"/>
              <a:gd name="connsiteX18" fmla="*/ 2579497 w 2579497"/>
              <a:gd name="connsiteY18" fmla="*/ 436202 h 3420248"/>
              <a:gd name="connsiteX19" fmla="*/ 2574745 w 2579497"/>
              <a:gd name="connsiteY19" fmla="*/ 455160 h 3420248"/>
              <a:gd name="connsiteX20" fmla="*/ 2576721 w 2579497"/>
              <a:gd name="connsiteY20" fmla="*/ 467958 h 3420248"/>
              <a:gd name="connsiteX21" fmla="*/ 2571631 w 2579497"/>
              <a:gd name="connsiteY21" fmla="*/ 491792 h 3420248"/>
              <a:gd name="connsiteX22" fmla="*/ 2566942 w 2579497"/>
              <a:gd name="connsiteY22" fmla="*/ 526659 h 3420248"/>
              <a:gd name="connsiteX23" fmla="*/ 2561943 w 2579497"/>
              <a:gd name="connsiteY23" fmla="*/ 550660 h 3420248"/>
              <a:gd name="connsiteX24" fmla="*/ 2560413 w 2579497"/>
              <a:gd name="connsiteY24" fmla="*/ 555288 h 3420248"/>
              <a:gd name="connsiteX25" fmla="*/ 2560413 w 2579497"/>
              <a:gd name="connsiteY25" fmla="*/ 712341 h 3420248"/>
              <a:gd name="connsiteX26" fmla="*/ 2562124 w 2579497"/>
              <a:gd name="connsiteY26" fmla="*/ 723926 h 3420248"/>
              <a:gd name="connsiteX27" fmla="*/ 2560413 w 2579497"/>
              <a:gd name="connsiteY27" fmla="*/ 763012 h 3420248"/>
              <a:gd name="connsiteX28" fmla="*/ 2562744 w 2579497"/>
              <a:gd name="connsiteY28" fmla="*/ 768689 h 3420248"/>
              <a:gd name="connsiteX29" fmla="*/ 2560413 w 2579497"/>
              <a:gd name="connsiteY29" fmla="*/ 806901 h 3420248"/>
              <a:gd name="connsiteX30" fmla="*/ 2562392 w 2579497"/>
              <a:gd name="connsiteY30" fmla="*/ 848769 h 3420248"/>
              <a:gd name="connsiteX31" fmla="*/ 2567711 w 2579497"/>
              <a:gd name="connsiteY31" fmla="*/ 851895 h 3420248"/>
              <a:gd name="connsiteX32" fmla="*/ 2568179 w 2579497"/>
              <a:gd name="connsiteY32" fmla="*/ 861077 h 3420248"/>
              <a:gd name="connsiteX33" fmla="*/ 2568077 w 2579497"/>
              <a:gd name="connsiteY33" fmla="*/ 875533 h 3420248"/>
              <a:gd name="connsiteX34" fmla="*/ 2562494 w 2579497"/>
              <a:gd name="connsiteY34" fmla="*/ 907912 h 3420248"/>
              <a:gd name="connsiteX35" fmla="*/ 2565229 w 2579497"/>
              <a:gd name="connsiteY35" fmla="*/ 3420248 h 3420248"/>
              <a:gd name="connsiteX36" fmla="*/ 47142 w 2579497"/>
              <a:gd name="connsiteY36" fmla="*/ 3420248 h 3420248"/>
              <a:gd name="connsiteX37" fmla="*/ 19996 w 2579497"/>
              <a:gd name="connsiteY37" fmla="*/ 3393100 h 3420248"/>
              <a:gd name="connsiteX38" fmla="*/ 19956 w 2579497"/>
              <a:gd name="connsiteY38" fmla="*/ 3385186 h 3420248"/>
              <a:gd name="connsiteX39" fmla="*/ 16369 w 2579497"/>
              <a:gd name="connsiteY39" fmla="*/ 3385176 h 3420248"/>
              <a:gd name="connsiteX40" fmla="*/ 16369 w 2579497"/>
              <a:gd name="connsiteY40" fmla="*/ 3073899 h 3420248"/>
              <a:gd name="connsiteX41" fmla="*/ 1295 w 2579497"/>
              <a:gd name="connsiteY41" fmla="*/ 3025648 h 3420248"/>
              <a:gd name="connsiteX0" fmla="*/ 0 w 2578202"/>
              <a:gd name="connsiteY0" fmla="*/ 3025648 h 3420248"/>
              <a:gd name="connsiteX1" fmla="*/ 743 w 2578202"/>
              <a:gd name="connsiteY1" fmla="*/ 2965088 h 3420248"/>
              <a:gd name="connsiteX2" fmla="*/ 14293 w 2578202"/>
              <a:gd name="connsiteY2" fmla="*/ 2952290 h 3420248"/>
              <a:gd name="connsiteX3" fmla="*/ 8546 w 2578202"/>
              <a:gd name="connsiteY3" fmla="*/ 2893589 h 3420248"/>
              <a:gd name="connsiteX4" fmla="*/ 13545 w 2578202"/>
              <a:gd name="connsiteY4" fmla="*/ 2869588 h 3420248"/>
              <a:gd name="connsiteX5" fmla="*/ 15075 w 2578202"/>
              <a:gd name="connsiteY5" fmla="*/ 2864960 h 3420248"/>
              <a:gd name="connsiteX6" fmla="*/ 13096 w 2578202"/>
              <a:gd name="connsiteY6" fmla="*/ 2571479 h 3420248"/>
              <a:gd name="connsiteX7" fmla="*/ 12994 w 2578202"/>
              <a:gd name="connsiteY7" fmla="*/ 2512336 h 3420248"/>
              <a:gd name="connsiteX8" fmla="*/ 10259 w 2578202"/>
              <a:gd name="connsiteY8" fmla="*/ 0 h 3420248"/>
              <a:gd name="connsiteX9" fmla="*/ 2528346 w 2578202"/>
              <a:gd name="connsiteY9" fmla="*/ 0 h 3420248"/>
              <a:gd name="connsiteX10" fmla="*/ 2555492 w 2578202"/>
              <a:gd name="connsiteY10" fmla="*/ 27148 h 3420248"/>
              <a:gd name="connsiteX11" fmla="*/ 2555533 w 2578202"/>
              <a:gd name="connsiteY11" fmla="*/ 35062 h 3420248"/>
              <a:gd name="connsiteX12" fmla="*/ 2559119 w 2578202"/>
              <a:gd name="connsiteY12" fmla="*/ 35072 h 3420248"/>
              <a:gd name="connsiteX13" fmla="*/ 2559119 w 2578202"/>
              <a:gd name="connsiteY13" fmla="*/ 303633 h 3420248"/>
              <a:gd name="connsiteX14" fmla="*/ 2559119 w 2578202"/>
              <a:gd name="connsiteY14" fmla="*/ 346349 h 3420248"/>
              <a:gd name="connsiteX15" fmla="*/ 2566144 w 2578202"/>
              <a:gd name="connsiteY15" fmla="*/ 370207 h 3420248"/>
              <a:gd name="connsiteX16" fmla="*/ 2574193 w 2578202"/>
              <a:gd name="connsiteY16" fmla="*/ 394600 h 3420248"/>
              <a:gd name="connsiteX17" fmla="*/ 2577664 w 2578202"/>
              <a:gd name="connsiteY17" fmla="*/ 418106 h 3420248"/>
              <a:gd name="connsiteX18" fmla="*/ 2578202 w 2578202"/>
              <a:gd name="connsiteY18" fmla="*/ 436202 h 3420248"/>
              <a:gd name="connsiteX19" fmla="*/ 2573450 w 2578202"/>
              <a:gd name="connsiteY19" fmla="*/ 455160 h 3420248"/>
              <a:gd name="connsiteX20" fmla="*/ 2575426 w 2578202"/>
              <a:gd name="connsiteY20" fmla="*/ 467958 h 3420248"/>
              <a:gd name="connsiteX21" fmla="*/ 2570336 w 2578202"/>
              <a:gd name="connsiteY21" fmla="*/ 491792 h 3420248"/>
              <a:gd name="connsiteX22" fmla="*/ 2565647 w 2578202"/>
              <a:gd name="connsiteY22" fmla="*/ 526659 h 3420248"/>
              <a:gd name="connsiteX23" fmla="*/ 2560648 w 2578202"/>
              <a:gd name="connsiteY23" fmla="*/ 550660 h 3420248"/>
              <a:gd name="connsiteX24" fmla="*/ 2559118 w 2578202"/>
              <a:gd name="connsiteY24" fmla="*/ 555288 h 3420248"/>
              <a:gd name="connsiteX25" fmla="*/ 2559118 w 2578202"/>
              <a:gd name="connsiteY25" fmla="*/ 712341 h 3420248"/>
              <a:gd name="connsiteX26" fmla="*/ 2560829 w 2578202"/>
              <a:gd name="connsiteY26" fmla="*/ 723926 h 3420248"/>
              <a:gd name="connsiteX27" fmla="*/ 2559118 w 2578202"/>
              <a:gd name="connsiteY27" fmla="*/ 763012 h 3420248"/>
              <a:gd name="connsiteX28" fmla="*/ 2561449 w 2578202"/>
              <a:gd name="connsiteY28" fmla="*/ 768689 h 3420248"/>
              <a:gd name="connsiteX29" fmla="*/ 2559118 w 2578202"/>
              <a:gd name="connsiteY29" fmla="*/ 806901 h 3420248"/>
              <a:gd name="connsiteX30" fmla="*/ 2561097 w 2578202"/>
              <a:gd name="connsiteY30" fmla="*/ 848769 h 3420248"/>
              <a:gd name="connsiteX31" fmla="*/ 2566416 w 2578202"/>
              <a:gd name="connsiteY31" fmla="*/ 851895 h 3420248"/>
              <a:gd name="connsiteX32" fmla="*/ 2566884 w 2578202"/>
              <a:gd name="connsiteY32" fmla="*/ 861077 h 3420248"/>
              <a:gd name="connsiteX33" fmla="*/ 2566782 w 2578202"/>
              <a:gd name="connsiteY33" fmla="*/ 875533 h 3420248"/>
              <a:gd name="connsiteX34" fmla="*/ 2561199 w 2578202"/>
              <a:gd name="connsiteY34" fmla="*/ 907912 h 3420248"/>
              <a:gd name="connsiteX35" fmla="*/ 2563934 w 2578202"/>
              <a:gd name="connsiteY35" fmla="*/ 3420248 h 3420248"/>
              <a:gd name="connsiteX36" fmla="*/ 45847 w 2578202"/>
              <a:gd name="connsiteY36" fmla="*/ 3420248 h 3420248"/>
              <a:gd name="connsiteX37" fmla="*/ 18701 w 2578202"/>
              <a:gd name="connsiteY37" fmla="*/ 3393100 h 3420248"/>
              <a:gd name="connsiteX38" fmla="*/ 18661 w 2578202"/>
              <a:gd name="connsiteY38" fmla="*/ 3385186 h 3420248"/>
              <a:gd name="connsiteX39" fmla="*/ 15074 w 2578202"/>
              <a:gd name="connsiteY39" fmla="*/ 3385176 h 3420248"/>
              <a:gd name="connsiteX40" fmla="*/ 15074 w 2578202"/>
              <a:gd name="connsiteY40" fmla="*/ 3073899 h 3420248"/>
              <a:gd name="connsiteX41" fmla="*/ 0 w 2578202"/>
              <a:gd name="connsiteY41" fmla="*/ 3025648 h 3420248"/>
              <a:gd name="connsiteX0" fmla="*/ 0 w 2578202"/>
              <a:gd name="connsiteY0" fmla="*/ 3025648 h 3420248"/>
              <a:gd name="connsiteX1" fmla="*/ 16268 w 2578202"/>
              <a:gd name="connsiteY1" fmla="*/ 2971298 h 3420248"/>
              <a:gd name="connsiteX2" fmla="*/ 14293 w 2578202"/>
              <a:gd name="connsiteY2" fmla="*/ 2952290 h 3420248"/>
              <a:gd name="connsiteX3" fmla="*/ 8546 w 2578202"/>
              <a:gd name="connsiteY3" fmla="*/ 2893589 h 3420248"/>
              <a:gd name="connsiteX4" fmla="*/ 13545 w 2578202"/>
              <a:gd name="connsiteY4" fmla="*/ 2869588 h 3420248"/>
              <a:gd name="connsiteX5" fmla="*/ 15075 w 2578202"/>
              <a:gd name="connsiteY5" fmla="*/ 2864960 h 3420248"/>
              <a:gd name="connsiteX6" fmla="*/ 13096 w 2578202"/>
              <a:gd name="connsiteY6" fmla="*/ 2571479 h 3420248"/>
              <a:gd name="connsiteX7" fmla="*/ 12994 w 2578202"/>
              <a:gd name="connsiteY7" fmla="*/ 2512336 h 3420248"/>
              <a:gd name="connsiteX8" fmla="*/ 10259 w 2578202"/>
              <a:gd name="connsiteY8" fmla="*/ 0 h 3420248"/>
              <a:gd name="connsiteX9" fmla="*/ 2528346 w 2578202"/>
              <a:gd name="connsiteY9" fmla="*/ 0 h 3420248"/>
              <a:gd name="connsiteX10" fmla="*/ 2555492 w 2578202"/>
              <a:gd name="connsiteY10" fmla="*/ 27148 h 3420248"/>
              <a:gd name="connsiteX11" fmla="*/ 2555533 w 2578202"/>
              <a:gd name="connsiteY11" fmla="*/ 35062 h 3420248"/>
              <a:gd name="connsiteX12" fmla="*/ 2559119 w 2578202"/>
              <a:gd name="connsiteY12" fmla="*/ 35072 h 3420248"/>
              <a:gd name="connsiteX13" fmla="*/ 2559119 w 2578202"/>
              <a:gd name="connsiteY13" fmla="*/ 303633 h 3420248"/>
              <a:gd name="connsiteX14" fmla="*/ 2559119 w 2578202"/>
              <a:gd name="connsiteY14" fmla="*/ 346349 h 3420248"/>
              <a:gd name="connsiteX15" fmla="*/ 2566144 w 2578202"/>
              <a:gd name="connsiteY15" fmla="*/ 370207 h 3420248"/>
              <a:gd name="connsiteX16" fmla="*/ 2574193 w 2578202"/>
              <a:gd name="connsiteY16" fmla="*/ 394600 h 3420248"/>
              <a:gd name="connsiteX17" fmla="*/ 2577664 w 2578202"/>
              <a:gd name="connsiteY17" fmla="*/ 418106 h 3420248"/>
              <a:gd name="connsiteX18" fmla="*/ 2578202 w 2578202"/>
              <a:gd name="connsiteY18" fmla="*/ 436202 h 3420248"/>
              <a:gd name="connsiteX19" fmla="*/ 2573450 w 2578202"/>
              <a:gd name="connsiteY19" fmla="*/ 455160 h 3420248"/>
              <a:gd name="connsiteX20" fmla="*/ 2575426 w 2578202"/>
              <a:gd name="connsiteY20" fmla="*/ 467958 h 3420248"/>
              <a:gd name="connsiteX21" fmla="*/ 2570336 w 2578202"/>
              <a:gd name="connsiteY21" fmla="*/ 491792 h 3420248"/>
              <a:gd name="connsiteX22" fmla="*/ 2565647 w 2578202"/>
              <a:gd name="connsiteY22" fmla="*/ 526659 h 3420248"/>
              <a:gd name="connsiteX23" fmla="*/ 2560648 w 2578202"/>
              <a:gd name="connsiteY23" fmla="*/ 550660 h 3420248"/>
              <a:gd name="connsiteX24" fmla="*/ 2559118 w 2578202"/>
              <a:gd name="connsiteY24" fmla="*/ 555288 h 3420248"/>
              <a:gd name="connsiteX25" fmla="*/ 2559118 w 2578202"/>
              <a:gd name="connsiteY25" fmla="*/ 712341 h 3420248"/>
              <a:gd name="connsiteX26" fmla="*/ 2560829 w 2578202"/>
              <a:gd name="connsiteY26" fmla="*/ 723926 h 3420248"/>
              <a:gd name="connsiteX27" fmla="*/ 2559118 w 2578202"/>
              <a:gd name="connsiteY27" fmla="*/ 763012 h 3420248"/>
              <a:gd name="connsiteX28" fmla="*/ 2561449 w 2578202"/>
              <a:gd name="connsiteY28" fmla="*/ 768689 h 3420248"/>
              <a:gd name="connsiteX29" fmla="*/ 2559118 w 2578202"/>
              <a:gd name="connsiteY29" fmla="*/ 806901 h 3420248"/>
              <a:gd name="connsiteX30" fmla="*/ 2561097 w 2578202"/>
              <a:gd name="connsiteY30" fmla="*/ 848769 h 3420248"/>
              <a:gd name="connsiteX31" fmla="*/ 2566416 w 2578202"/>
              <a:gd name="connsiteY31" fmla="*/ 851895 h 3420248"/>
              <a:gd name="connsiteX32" fmla="*/ 2566884 w 2578202"/>
              <a:gd name="connsiteY32" fmla="*/ 861077 h 3420248"/>
              <a:gd name="connsiteX33" fmla="*/ 2566782 w 2578202"/>
              <a:gd name="connsiteY33" fmla="*/ 875533 h 3420248"/>
              <a:gd name="connsiteX34" fmla="*/ 2561199 w 2578202"/>
              <a:gd name="connsiteY34" fmla="*/ 907912 h 3420248"/>
              <a:gd name="connsiteX35" fmla="*/ 2563934 w 2578202"/>
              <a:gd name="connsiteY35" fmla="*/ 3420248 h 3420248"/>
              <a:gd name="connsiteX36" fmla="*/ 45847 w 2578202"/>
              <a:gd name="connsiteY36" fmla="*/ 3420248 h 3420248"/>
              <a:gd name="connsiteX37" fmla="*/ 18701 w 2578202"/>
              <a:gd name="connsiteY37" fmla="*/ 3393100 h 3420248"/>
              <a:gd name="connsiteX38" fmla="*/ 18661 w 2578202"/>
              <a:gd name="connsiteY38" fmla="*/ 3385186 h 3420248"/>
              <a:gd name="connsiteX39" fmla="*/ 15074 w 2578202"/>
              <a:gd name="connsiteY39" fmla="*/ 3385176 h 3420248"/>
              <a:gd name="connsiteX40" fmla="*/ 15074 w 2578202"/>
              <a:gd name="connsiteY40" fmla="*/ 3073899 h 3420248"/>
              <a:gd name="connsiteX41" fmla="*/ 0 w 2578202"/>
              <a:gd name="connsiteY4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283 w 2569656"/>
              <a:gd name="connsiteY26" fmla="*/ 723926 h 3420248"/>
              <a:gd name="connsiteX27" fmla="*/ 2550572 w 2569656"/>
              <a:gd name="connsiteY27" fmla="*/ 763012 h 3420248"/>
              <a:gd name="connsiteX28" fmla="*/ 2552903 w 2569656"/>
              <a:gd name="connsiteY28" fmla="*/ 768689 h 3420248"/>
              <a:gd name="connsiteX29" fmla="*/ 2550572 w 2569656"/>
              <a:gd name="connsiteY29" fmla="*/ 806901 h 3420248"/>
              <a:gd name="connsiteX30" fmla="*/ 2552551 w 2569656"/>
              <a:gd name="connsiteY30" fmla="*/ 848769 h 3420248"/>
              <a:gd name="connsiteX31" fmla="*/ 2557870 w 2569656"/>
              <a:gd name="connsiteY31" fmla="*/ 851895 h 3420248"/>
              <a:gd name="connsiteX32" fmla="*/ 2558338 w 2569656"/>
              <a:gd name="connsiteY32" fmla="*/ 861077 h 3420248"/>
              <a:gd name="connsiteX33" fmla="*/ 2558236 w 2569656"/>
              <a:gd name="connsiteY33" fmla="*/ 875533 h 3420248"/>
              <a:gd name="connsiteX34" fmla="*/ 2552653 w 2569656"/>
              <a:gd name="connsiteY34" fmla="*/ 907912 h 3420248"/>
              <a:gd name="connsiteX35" fmla="*/ 2555388 w 2569656"/>
              <a:gd name="connsiteY35" fmla="*/ 3420248 h 3420248"/>
              <a:gd name="connsiteX36" fmla="*/ 37301 w 2569656"/>
              <a:gd name="connsiteY36" fmla="*/ 3420248 h 3420248"/>
              <a:gd name="connsiteX37" fmla="*/ 10155 w 2569656"/>
              <a:gd name="connsiteY37" fmla="*/ 3393100 h 3420248"/>
              <a:gd name="connsiteX38" fmla="*/ 10115 w 2569656"/>
              <a:gd name="connsiteY38" fmla="*/ 3385186 h 3420248"/>
              <a:gd name="connsiteX39" fmla="*/ 6528 w 2569656"/>
              <a:gd name="connsiteY39" fmla="*/ 3385176 h 3420248"/>
              <a:gd name="connsiteX40" fmla="*/ 6528 w 2569656"/>
              <a:gd name="connsiteY40" fmla="*/ 3073899 h 3420248"/>
              <a:gd name="connsiteX41" fmla="*/ 10083 w 2569656"/>
              <a:gd name="connsiteY4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283 w 2569656"/>
              <a:gd name="connsiteY26" fmla="*/ 723926 h 3420248"/>
              <a:gd name="connsiteX27" fmla="*/ 2550572 w 2569656"/>
              <a:gd name="connsiteY27" fmla="*/ 763012 h 3420248"/>
              <a:gd name="connsiteX28" fmla="*/ 2550572 w 2569656"/>
              <a:gd name="connsiteY28" fmla="*/ 806901 h 3420248"/>
              <a:gd name="connsiteX29" fmla="*/ 2552551 w 2569656"/>
              <a:gd name="connsiteY29" fmla="*/ 848769 h 3420248"/>
              <a:gd name="connsiteX30" fmla="*/ 2557870 w 2569656"/>
              <a:gd name="connsiteY30" fmla="*/ 851895 h 3420248"/>
              <a:gd name="connsiteX31" fmla="*/ 2558338 w 2569656"/>
              <a:gd name="connsiteY31" fmla="*/ 861077 h 3420248"/>
              <a:gd name="connsiteX32" fmla="*/ 2558236 w 2569656"/>
              <a:gd name="connsiteY32" fmla="*/ 875533 h 3420248"/>
              <a:gd name="connsiteX33" fmla="*/ 2552653 w 2569656"/>
              <a:gd name="connsiteY33" fmla="*/ 907912 h 3420248"/>
              <a:gd name="connsiteX34" fmla="*/ 2555388 w 2569656"/>
              <a:gd name="connsiteY34" fmla="*/ 3420248 h 3420248"/>
              <a:gd name="connsiteX35" fmla="*/ 37301 w 2569656"/>
              <a:gd name="connsiteY35" fmla="*/ 3420248 h 3420248"/>
              <a:gd name="connsiteX36" fmla="*/ 10155 w 2569656"/>
              <a:gd name="connsiteY36" fmla="*/ 3393100 h 3420248"/>
              <a:gd name="connsiteX37" fmla="*/ 10115 w 2569656"/>
              <a:gd name="connsiteY37" fmla="*/ 3385186 h 3420248"/>
              <a:gd name="connsiteX38" fmla="*/ 6528 w 2569656"/>
              <a:gd name="connsiteY38" fmla="*/ 3385176 h 3420248"/>
              <a:gd name="connsiteX39" fmla="*/ 6528 w 2569656"/>
              <a:gd name="connsiteY39" fmla="*/ 3073899 h 3420248"/>
              <a:gd name="connsiteX40" fmla="*/ 10083 w 2569656"/>
              <a:gd name="connsiteY40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763012 h 3420248"/>
              <a:gd name="connsiteX27" fmla="*/ 2550572 w 2569656"/>
              <a:gd name="connsiteY27" fmla="*/ 806901 h 3420248"/>
              <a:gd name="connsiteX28" fmla="*/ 2552551 w 2569656"/>
              <a:gd name="connsiteY28" fmla="*/ 848769 h 3420248"/>
              <a:gd name="connsiteX29" fmla="*/ 2557870 w 2569656"/>
              <a:gd name="connsiteY29" fmla="*/ 851895 h 3420248"/>
              <a:gd name="connsiteX30" fmla="*/ 2558338 w 2569656"/>
              <a:gd name="connsiteY30" fmla="*/ 861077 h 3420248"/>
              <a:gd name="connsiteX31" fmla="*/ 2558236 w 2569656"/>
              <a:gd name="connsiteY31" fmla="*/ 875533 h 3420248"/>
              <a:gd name="connsiteX32" fmla="*/ 2552653 w 2569656"/>
              <a:gd name="connsiteY32" fmla="*/ 907912 h 3420248"/>
              <a:gd name="connsiteX33" fmla="*/ 2555388 w 2569656"/>
              <a:gd name="connsiteY33" fmla="*/ 3420248 h 3420248"/>
              <a:gd name="connsiteX34" fmla="*/ 37301 w 2569656"/>
              <a:gd name="connsiteY34" fmla="*/ 3420248 h 3420248"/>
              <a:gd name="connsiteX35" fmla="*/ 10155 w 2569656"/>
              <a:gd name="connsiteY35" fmla="*/ 3393100 h 3420248"/>
              <a:gd name="connsiteX36" fmla="*/ 10115 w 2569656"/>
              <a:gd name="connsiteY36" fmla="*/ 3385186 h 3420248"/>
              <a:gd name="connsiteX37" fmla="*/ 6528 w 2569656"/>
              <a:gd name="connsiteY37" fmla="*/ 3385176 h 3420248"/>
              <a:gd name="connsiteX38" fmla="*/ 6528 w 2569656"/>
              <a:gd name="connsiteY38" fmla="*/ 3073899 h 3420248"/>
              <a:gd name="connsiteX39" fmla="*/ 10083 w 2569656"/>
              <a:gd name="connsiteY3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763012 h 3420248"/>
              <a:gd name="connsiteX27" fmla="*/ 2550572 w 2569656"/>
              <a:gd name="connsiteY27" fmla="*/ 806901 h 3420248"/>
              <a:gd name="connsiteX28" fmla="*/ 2552551 w 2569656"/>
              <a:gd name="connsiteY28" fmla="*/ 848769 h 3420248"/>
              <a:gd name="connsiteX29" fmla="*/ 2557870 w 2569656"/>
              <a:gd name="connsiteY29" fmla="*/ 851895 h 3420248"/>
              <a:gd name="connsiteX30" fmla="*/ 2558338 w 2569656"/>
              <a:gd name="connsiteY30" fmla="*/ 861077 h 3420248"/>
              <a:gd name="connsiteX31" fmla="*/ 2552653 w 2569656"/>
              <a:gd name="connsiteY31" fmla="*/ 907912 h 3420248"/>
              <a:gd name="connsiteX32" fmla="*/ 2555388 w 2569656"/>
              <a:gd name="connsiteY32" fmla="*/ 3420248 h 3420248"/>
              <a:gd name="connsiteX33" fmla="*/ 37301 w 2569656"/>
              <a:gd name="connsiteY33" fmla="*/ 3420248 h 3420248"/>
              <a:gd name="connsiteX34" fmla="*/ 10155 w 2569656"/>
              <a:gd name="connsiteY34" fmla="*/ 3393100 h 3420248"/>
              <a:gd name="connsiteX35" fmla="*/ 10115 w 2569656"/>
              <a:gd name="connsiteY35" fmla="*/ 3385186 h 3420248"/>
              <a:gd name="connsiteX36" fmla="*/ 6528 w 2569656"/>
              <a:gd name="connsiteY36" fmla="*/ 3385176 h 3420248"/>
              <a:gd name="connsiteX37" fmla="*/ 6528 w 2569656"/>
              <a:gd name="connsiteY37" fmla="*/ 3073899 h 3420248"/>
              <a:gd name="connsiteX38" fmla="*/ 10083 w 2569656"/>
              <a:gd name="connsiteY3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0572 w 2569656"/>
              <a:gd name="connsiteY26" fmla="*/ 806901 h 3420248"/>
              <a:gd name="connsiteX27" fmla="*/ 2552551 w 2569656"/>
              <a:gd name="connsiteY27" fmla="*/ 848769 h 3420248"/>
              <a:gd name="connsiteX28" fmla="*/ 2557870 w 2569656"/>
              <a:gd name="connsiteY28" fmla="*/ 851895 h 3420248"/>
              <a:gd name="connsiteX29" fmla="*/ 2558338 w 2569656"/>
              <a:gd name="connsiteY29" fmla="*/ 861077 h 3420248"/>
              <a:gd name="connsiteX30" fmla="*/ 2552653 w 2569656"/>
              <a:gd name="connsiteY30" fmla="*/ 907912 h 3420248"/>
              <a:gd name="connsiteX31" fmla="*/ 2555388 w 2569656"/>
              <a:gd name="connsiteY31" fmla="*/ 3420248 h 3420248"/>
              <a:gd name="connsiteX32" fmla="*/ 37301 w 2569656"/>
              <a:gd name="connsiteY32" fmla="*/ 3420248 h 3420248"/>
              <a:gd name="connsiteX33" fmla="*/ 10155 w 2569656"/>
              <a:gd name="connsiteY33" fmla="*/ 3393100 h 3420248"/>
              <a:gd name="connsiteX34" fmla="*/ 10115 w 2569656"/>
              <a:gd name="connsiteY34" fmla="*/ 3385186 h 3420248"/>
              <a:gd name="connsiteX35" fmla="*/ 6528 w 2569656"/>
              <a:gd name="connsiteY35" fmla="*/ 3385176 h 3420248"/>
              <a:gd name="connsiteX36" fmla="*/ 6528 w 2569656"/>
              <a:gd name="connsiteY36" fmla="*/ 3073899 h 3420248"/>
              <a:gd name="connsiteX37" fmla="*/ 10083 w 2569656"/>
              <a:gd name="connsiteY37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0572 w 2569656"/>
              <a:gd name="connsiteY25" fmla="*/ 712341 h 3420248"/>
              <a:gd name="connsiteX26" fmla="*/ 2552551 w 2569656"/>
              <a:gd name="connsiteY26" fmla="*/ 848769 h 3420248"/>
              <a:gd name="connsiteX27" fmla="*/ 2557870 w 2569656"/>
              <a:gd name="connsiteY27" fmla="*/ 851895 h 3420248"/>
              <a:gd name="connsiteX28" fmla="*/ 2558338 w 2569656"/>
              <a:gd name="connsiteY28" fmla="*/ 861077 h 3420248"/>
              <a:gd name="connsiteX29" fmla="*/ 2552653 w 2569656"/>
              <a:gd name="connsiteY29" fmla="*/ 907912 h 3420248"/>
              <a:gd name="connsiteX30" fmla="*/ 2555388 w 2569656"/>
              <a:gd name="connsiteY30" fmla="*/ 3420248 h 3420248"/>
              <a:gd name="connsiteX31" fmla="*/ 37301 w 2569656"/>
              <a:gd name="connsiteY31" fmla="*/ 3420248 h 3420248"/>
              <a:gd name="connsiteX32" fmla="*/ 10155 w 2569656"/>
              <a:gd name="connsiteY32" fmla="*/ 3393100 h 3420248"/>
              <a:gd name="connsiteX33" fmla="*/ 10115 w 2569656"/>
              <a:gd name="connsiteY33" fmla="*/ 3385186 h 3420248"/>
              <a:gd name="connsiteX34" fmla="*/ 6528 w 2569656"/>
              <a:gd name="connsiteY34" fmla="*/ 3385176 h 3420248"/>
              <a:gd name="connsiteX35" fmla="*/ 6528 w 2569656"/>
              <a:gd name="connsiteY35" fmla="*/ 3073899 h 3420248"/>
              <a:gd name="connsiteX36" fmla="*/ 10083 w 2569656"/>
              <a:gd name="connsiteY36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551 w 2569656"/>
              <a:gd name="connsiteY25" fmla="*/ 848769 h 3420248"/>
              <a:gd name="connsiteX26" fmla="*/ 2557870 w 2569656"/>
              <a:gd name="connsiteY26" fmla="*/ 851895 h 3420248"/>
              <a:gd name="connsiteX27" fmla="*/ 2558338 w 2569656"/>
              <a:gd name="connsiteY27" fmla="*/ 861077 h 3420248"/>
              <a:gd name="connsiteX28" fmla="*/ 2552653 w 2569656"/>
              <a:gd name="connsiteY28" fmla="*/ 907912 h 3420248"/>
              <a:gd name="connsiteX29" fmla="*/ 2555388 w 2569656"/>
              <a:gd name="connsiteY29" fmla="*/ 3420248 h 3420248"/>
              <a:gd name="connsiteX30" fmla="*/ 37301 w 2569656"/>
              <a:gd name="connsiteY30" fmla="*/ 3420248 h 3420248"/>
              <a:gd name="connsiteX31" fmla="*/ 10155 w 2569656"/>
              <a:gd name="connsiteY31" fmla="*/ 3393100 h 3420248"/>
              <a:gd name="connsiteX32" fmla="*/ 10115 w 2569656"/>
              <a:gd name="connsiteY32" fmla="*/ 3385186 h 3420248"/>
              <a:gd name="connsiteX33" fmla="*/ 6528 w 2569656"/>
              <a:gd name="connsiteY33" fmla="*/ 3385176 h 3420248"/>
              <a:gd name="connsiteX34" fmla="*/ 6528 w 2569656"/>
              <a:gd name="connsiteY34" fmla="*/ 3073899 h 3420248"/>
              <a:gd name="connsiteX35" fmla="*/ 10083 w 2569656"/>
              <a:gd name="connsiteY35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551 w 2569656"/>
              <a:gd name="connsiteY25" fmla="*/ 848769 h 3420248"/>
              <a:gd name="connsiteX26" fmla="*/ 2558338 w 2569656"/>
              <a:gd name="connsiteY26" fmla="*/ 861077 h 3420248"/>
              <a:gd name="connsiteX27" fmla="*/ 2552653 w 2569656"/>
              <a:gd name="connsiteY27" fmla="*/ 907912 h 3420248"/>
              <a:gd name="connsiteX28" fmla="*/ 2555388 w 2569656"/>
              <a:gd name="connsiteY28" fmla="*/ 3420248 h 3420248"/>
              <a:gd name="connsiteX29" fmla="*/ 37301 w 2569656"/>
              <a:gd name="connsiteY29" fmla="*/ 3420248 h 3420248"/>
              <a:gd name="connsiteX30" fmla="*/ 10155 w 2569656"/>
              <a:gd name="connsiteY30" fmla="*/ 3393100 h 3420248"/>
              <a:gd name="connsiteX31" fmla="*/ 10115 w 2569656"/>
              <a:gd name="connsiteY31" fmla="*/ 3385186 h 3420248"/>
              <a:gd name="connsiteX32" fmla="*/ 6528 w 2569656"/>
              <a:gd name="connsiteY32" fmla="*/ 3385176 h 3420248"/>
              <a:gd name="connsiteX33" fmla="*/ 6528 w 2569656"/>
              <a:gd name="connsiteY33" fmla="*/ 3073899 h 3420248"/>
              <a:gd name="connsiteX34" fmla="*/ 10083 w 2569656"/>
              <a:gd name="connsiteY34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8338 w 2569656"/>
              <a:gd name="connsiteY25" fmla="*/ 861077 h 3420248"/>
              <a:gd name="connsiteX26" fmla="*/ 2552653 w 2569656"/>
              <a:gd name="connsiteY26" fmla="*/ 907912 h 3420248"/>
              <a:gd name="connsiteX27" fmla="*/ 2555388 w 2569656"/>
              <a:gd name="connsiteY27" fmla="*/ 3420248 h 3420248"/>
              <a:gd name="connsiteX28" fmla="*/ 37301 w 2569656"/>
              <a:gd name="connsiteY28" fmla="*/ 3420248 h 3420248"/>
              <a:gd name="connsiteX29" fmla="*/ 10155 w 2569656"/>
              <a:gd name="connsiteY29" fmla="*/ 3393100 h 3420248"/>
              <a:gd name="connsiteX30" fmla="*/ 10115 w 2569656"/>
              <a:gd name="connsiteY30" fmla="*/ 3385186 h 3420248"/>
              <a:gd name="connsiteX31" fmla="*/ 6528 w 2569656"/>
              <a:gd name="connsiteY31" fmla="*/ 3385176 h 3420248"/>
              <a:gd name="connsiteX32" fmla="*/ 6528 w 2569656"/>
              <a:gd name="connsiteY32" fmla="*/ 3073899 h 3420248"/>
              <a:gd name="connsiteX33" fmla="*/ 10083 w 2569656"/>
              <a:gd name="connsiteY33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61790 w 2569656"/>
              <a:gd name="connsiteY21" fmla="*/ 491792 h 3420248"/>
              <a:gd name="connsiteX22" fmla="*/ 2557101 w 2569656"/>
              <a:gd name="connsiteY22" fmla="*/ 526659 h 3420248"/>
              <a:gd name="connsiteX23" fmla="*/ 2552102 w 2569656"/>
              <a:gd name="connsiteY23" fmla="*/ 550660 h 3420248"/>
              <a:gd name="connsiteX24" fmla="*/ 2550572 w 2569656"/>
              <a:gd name="connsiteY24" fmla="*/ 555288 h 3420248"/>
              <a:gd name="connsiteX25" fmla="*/ 2552653 w 2569656"/>
              <a:gd name="connsiteY25" fmla="*/ 907912 h 3420248"/>
              <a:gd name="connsiteX26" fmla="*/ 2555388 w 2569656"/>
              <a:gd name="connsiteY26" fmla="*/ 3420248 h 3420248"/>
              <a:gd name="connsiteX27" fmla="*/ 37301 w 2569656"/>
              <a:gd name="connsiteY27" fmla="*/ 3420248 h 3420248"/>
              <a:gd name="connsiteX28" fmla="*/ 10155 w 2569656"/>
              <a:gd name="connsiteY28" fmla="*/ 3393100 h 3420248"/>
              <a:gd name="connsiteX29" fmla="*/ 10115 w 2569656"/>
              <a:gd name="connsiteY29" fmla="*/ 3385186 h 3420248"/>
              <a:gd name="connsiteX30" fmla="*/ 6528 w 2569656"/>
              <a:gd name="connsiteY30" fmla="*/ 3385176 h 3420248"/>
              <a:gd name="connsiteX31" fmla="*/ 6528 w 2569656"/>
              <a:gd name="connsiteY31" fmla="*/ 3073899 h 3420248"/>
              <a:gd name="connsiteX32" fmla="*/ 10083 w 2569656"/>
              <a:gd name="connsiteY32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5072 h 3420248"/>
              <a:gd name="connsiteX13" fmla="*/ 2550573 w 2569656"/>
              <a:gd name="connsiteY13" fmla="*/ 303633 h 3420248"/>
              <a:gd name="connsiteX14" fmla="*/ 2550573 w 2569656"/>
              <a:gd name="connsiteY14" fmla="*/ 346349 h 3420248"/>
              <a:gd name="connsiteX15" fmla="*/ 2557598 w 2569656"/>
              <a:gd name="connsiteY15" fmla="*/ 370207 h 3420248"/>
              <a:gd name="connsiteX16" fmla="*/ 2565647 w 2569656"/>
              <a:gd name="connsiteY16" fmla="*/ 394600 h 3420248"/>
              <a:gd name="connsiteX17" fmla="*/ 2569118 w 2569656"/>
              <a:gd name="connsiteY17" fmla="*/ 418106 h 3420248"/>
              <a:gd name="connsiteX18" fmla="*/ 2569656 w 2569656"/>
              <a:gd name="connsiteY18" fmla="*/ 436202 h 3420248"/>
              <a:gd name="connsiteX19" fmla="*/ 2564904 w 2569656"/>
              <a:gd name="connsiteY19" fmla="*/ 455160 h 3420248"/>
              <a:gd name="connsiteX20" fmla="*/ 2566880 w 2569656"/>
              <a:gd name="connsiteY20" fmla="*/ 467958 h 3420248"/>
              <a:gd name="connsiteX21" fmla="*/ 2557101 w 2569656"/>
              <a:gd name="connsiteY21" fmla="*/ 526659 h 3420248"/>
              <a:gd name="connsiteX22" fmla="*/ 2552102 w 2569656"/>
              <a:gd name="connsiteY22" fmla="*/ 550660 h 3420248"/>
              <a:gd name="connsiteX23" fmla="*/ 2550572 w 2569656"/>
              <a:gd name="connsiteY23" fmla="*/ 555288 h 3420248"/>
              <a:gd name="connsiteX24" fmla="*/ 2552653 w 2569656"/>
              <a:gd name="connsiteY24" fmla="*/ 907912 h 3420248"/>
              <a:gd name="connsiteX25" fmla="*/ 2555388 w 2569656"/>
              <a:gd name="connsiteY25" fmla="*/ 3420248 h 3420248"/>
              <a:gd name="connsiteX26" fmla="*/ 37301 w 2569656"/>
              <a:gd name="connsiteY26" fmla="*/ 3420248 h 3420248"/>
              <a:gd name="connsiteX27" fmla="*/ 10155 w 2569656"/>
              <a:gd name="connsiteY27" fmla="*/ 3393100 h 3420248"/>
              <a:gd name="connsiteX28" fmla="*/ 10115 w 2569656"/>
              <a:gd name="connsiteY28" fmla="*/ 3385186 h 3420248"/>
              <a:gd name="connsiteX29" fmla="*/ 6528 w 2569656"/>
              <a:gd name="connsiteY29" fmla="*/ 3385176 h 3420248"/>
              <a:gd name="connsiteX30" fmla="*/ 6528 w 2569656"/>
              <a:gd name="connsiteY30" fmla="*/ 3073899 h 3420248"/>
              <a:gd name="connsiteX31" fmla="*/ 10083 w 2569656"/>
              <a:gd name="connsiteY31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46987 w 2569656"/>
              <a:gd name="connsiteY11" fmla="*/ 35062 h 3420248"/>
              <a:gd name="connsiteX12" fmla="*/ 2550573 w 2569656"/>
              <a:gd name="connsiteY12" fmla="*/ 303633 h 3420248"/>
              <a:gd name="connsiteX13" fmla="*/ 2550573 w 2569656"/>
              <a:gd name="connsiteY13" fmla="*/ 346349 h 3420248"/>
              <a:gd name="connsiteX14" fmla="*/ 2557598 w 2569656"/>
              <a:gd name="connsiteY14" fmla="*/ 370207 h 3420248"/>
              <a:gd name="connsiteX15" fmla="*/ 2565647 w 2569656"/>
              <a:gd name="connsiteY15" fmla="*/ 394600 h 3420248"/>
              <a:gd name="connsiteX16" fmla="*/ 2569118 w 2569656"/>
              <a:gd name="connsiteY16" fmla="*/ 418106 h 3420248"/>
              <a:gd name="connsiteX17" fmla="*/ 2569656 w 2569656"/>
              <a:gd name="connsiteY17" fmla="*/ 436202 h 3420248"/>
              <a:gd name="connsiteX18" fmla="*/ 2564904 w 2569656"/>
              <a:gd name="connsiteY18" fmla="*/ 455160 h 3420248"/>
              <a:gd name="connsiteX19" fmla="*/ 2566880 w 2569656"/>
              <a:gd name="connsiteY19" fmla="*/ 467958 h 3420248"/>
              <a:gd name="connsiteX20" fmla="*/ 2557101 w 2569656"/>
              <a:gd name="connsiteY20" fmla="*/ 526659 h 3420248"/>
              <a:gd name="connsiteX21" fmla="*/ 2552102 w 2569656"/>
              <a:gd name="connsiteY21" fmla="*/ 550660 h 3420248"/>
              <a:gd name="connsiteX22" fmla="*/ 2550572 w 2569656"/>
              <a:gd name="connsiteY22" fmla="*/ 555288 h 3420248"/>
              <a:gd name="connsiteX23" fmla="*/ 2552653 w 2569656"/>
              <a:gd name="connsiteY23" fmla="*/ 907912 h 3420248"/>
              <a:gd name="connsiteX24" fmla="*/ 2555388 w 2569656"/>
              <a:gd name="connsiteY24" fmla="*/ 3420248 h 3420248"/>
              <a:gd name="connsiteX25" fmla="*/ 37301 w 2569656"/>
              <a:gd name="connsiteY25" fmla="*/ 3420248 h 3420248"/>
              <a:gd name="connsiteX26" fmla="*/ 10155 w 2569656"/>
              <a:gd name="connsiteY26" fmla="*/ 3393100 h 3420248"/>
              <a:gd name="connsiteX27" fmla="*/ 10115 w 2569656"/>
              <a:gd name="connsiteY27" fmla="*/ 3385186 h 3420248"/>
              <a:gd name="connsiteX28" fmla="*/ 6528 w 2569656"/>
              <a:gd name="connsiteY28" fmla="*/ 3385176 h 3420248"/>
              <a:gd name="connsiteX29" fmla="*/ 6528 w 2569656"/>
              <a:gd name="connsiteY29" fmla="*/ 3073899 h 3420248"/>
              <a:gd name="connsiteX30" fmla="*/ 10083 w 2569656"/>
              <a:gd name="connsiteY30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652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5747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3 w 2569656"/>
              <a:gd name="connsiteY11" fmla="*/ 303633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3 w 2569656"/>
              <a:gd name="connsiteY12" fmla="*/ 346349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598 w 2569656"/>
              <a:gd name="connsiteY13" fmla="*/ 37020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5647 w 2569656"/>
              <a:gd name="connsiteY14" fmla="*/ 394600 h 3420248"/>
              <a:gd name="connsiteX15" fmla="*/ 2569118 w 2569656"/>
              <a:gd name="connsiteY15" fmla="*/ 418106 h 3420248"/>
              <a:gd name="connsiteX16" fmla="*/ 2569656 w 2569656"/>
              <a:gd name="connsiteY16" fmla="*/ 436202 h 3420248"/>
              <a:gd name="connsiteX17" fmla="*/ 2564904 w 2569656"/>
              <a:gd name="connsiteY17" fmla="*/ 455160 h 3420248"/>
              <a:gd name="connsiteX18" fmla="*/ 2566880 w 2569656"/>
              <a:gd name="connsiteY18" fmla="*/ 467958 h 3420248"/>
              <a:gd name="connsiteX19" fmla="*/ 2557101 w 2569656"/>
              <a:gd name="connsiteY19" fmla="*/ 526659 h 3420248"/>
              <a:gd name="connsiteX20" fmla="*/ 2552102 w 2569656"/>
              <a:gd name="connsiteY20" fmla="*/ 550660 h 3420248"/>
              <a:gd name="connsiteX21" fmla="*/ 2550572 w 2569656"/>
              <a:gd name="connsiteY21" fmla="*/ 555288 h 3420248"/>
              <a:gd name="connsiteX22" fmla="*/ 2552653 w 2569656"/>
              <a:gd name="connsiteY22" fmla="*/ 907912 h 3420248"/>
              <a:gd name="connsiteX23" fmla="*/ 2555388 w 2569656"/>
              <a:gd name="connsiteY23" fmla="*/ 3420248 h 3420248"/>
              <a:gd name="connsiteX24" fmla="*/ 37301 w 2569656"/>
              <a:gd name="connsiteY24" fmla="*/ 3420248 h 3420248"/>
              <a:gd name="connsiteX25" fmla="*/ 10155 w 2569656"/>
              <a:gd name="connsiteY25" fmla="*/ 3393100 h 3420248"/>
              <a:gd name="connsiteX26" fmla="*/ 10115 w 2569656"/>
              <a:gd name="connsiteY26" fmla="*/ 3385186 h 3420248"/>
              <a:gd name="connsiteX27" fmla="*/ 6528 w 2569656"/>
              <a:gd name="connsiteY27" fmla="*/ 3385176 h 3420248"/>
              <a:gd name="connsiteX28" fmla="*/ 6528 w 2569656"/>
              <a:gd name="connsiteY28" fmla="*/ 3073899 h 3420248"/>
              <a:gd name="connsiteX29" fmla="*/ 10083 w 2569656"/>
              <a:gd name="connsiteY29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0572 w 2569656"/>
              <a:gd name="connsiteY20" fmla="*/ 555288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0576 w 2569656"/>
              <a:gd name="connsiteY12" fmla="*/ 285048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7345 w 2569656"/>
              <a:gd name="connsiteY20" fmla="*/ 630210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3965 w 2569656"/>
              <a:gd name="connsiteY12" fmla="*/ 281642 h 3420248"/>
              <a:gd name="connsiteX13" fmla="*/ 2557601 w 2569656"/>
              <a:gd name="connsiteY13" fmla="*/ 339557 h 3420248"/>
              <a:gd name="connsiteX14" fmla="*/ 2569118 w 2569656"/>
              <a:gd name="connsiteY14" fmla="*/ 418106 h 3420248"/>
              <a:gd name="connsiteX15" fmla="*/ 2569656 w 2569656"/>
              <a:gd name="connsiteY15" fmla="*/ 436202 h 3420248"/>
              <a:gd name="connsiteX16" fmla="*/ 2564904 w 2569656"/>
              <a:gd name="connsiteY16" fmla="*/ 455160 h 3420248"/>
              <a:gd name="connsiteX17" fmla="*/ 2566880 w 2569656"/>
              <a:gd name="connsiteY17" fmla="*/ 467958 h 3420248"/>
              <a:gd name="connsiteX18" fmla="*/ 2557101 w 2569656"/>
              <a:gd name="connsiteY18" fmla="*/ 526659 h 3420248"/>
              <a:gd name="connsiteX19" fmla="*/ 2552102 w 2569656"/>
              <a:gd name="connsiteY19" fmla="*/ 550660 h 3420248"/>
              <a:gd name="connsiteX20" fmla="*/ 2557345 w 2569656"/>
              <a:gd name="connsiteY20" fmla="*/ 630210 h 3420248"/>
              <a:gd name="connsiteX21" fmla="*/ 2552653 w 2569656"/>
              <a:gd name="connsiteY21" fmla="*/ 907912 h 3420248"/>
              <a:gd name="connsiteX22" fmla="*/ 2555388 w 2569656"/>
              <a:gd name="connsiteY22" fmla="*/ 3420248 h 3420248"/>
              <a:gd name="connsiteX23" fmla="*/ 37301 w 2569656"/>
              <a:gd name="connsiteY23" fmla="*/ 3420248 h 3420248"/>
              <a:gd name="connsiteX24" fmla="*/ 10155 w 2569656"/>
              <a:gd name="connsiteY24" fmla="*/ 3393100 h 3420248"/>
              <a:gd name="connsiteX25" fmla="*/ 10115 w 2569656"/>
              <a:gd name="connsiteY25" fmla="*/ 3385186 h 3420248"/>
              <a:gd name="connsiteX26" fmla="*/ 6528 w 2569656"/>
              <a:gd name="connsiteY26" fmla="*/ 3385176 h 3420248"/>
              <a:gd name="connsiteX27" fmla="*/ 6528 w 2569656"/>
              <a:gd name="connsiteY27" fmla="*/ 3073899 h 3420248"/>
              <a:gd name="connsiteX28" fmla="*/ 10083 w 2569656"/>
              <a:gd name="connsiteY28" fmla="*/ 3025648 h 3420248"/>
              <a:gd name="connsiteX0" fmla="*/ 10083 w 2569656"/>
              <a:gd name="connsiteY0" fmla="*/ 3025648 h 3420248"/>
              <a:gd name="connsiteX1" fmla="*/ 7722 w 2569656"/>
              <a:gd name="connsiteY1" fmla="*/ 2971298 h 3420248"/>
              <a:gd name="connsiteX2" fmla="*/ 15061 w 2569656"/>
              <a:gd name="connsiteY2" fmla="*/ 2952290 h 3420248"/>
              <a:gd name="connsiteX3" fmla="*/ 0 w 2569656"/>
              <a:gd name="connsiteY3" fmla="*/ 2893589 h 3420248"/>
              <a:gd name="connsiteX4" fmla="*/ 4999 w 2569656"/>
              <a:gd name="connsiteY4" fmla="*/ 2869588 h 3420248"/>
              <a:gd name="connsiteX5" fmla="*/ 12739 w 2569656"/>
              <a:gd name="connsiteY5" fmla="*/ 2864960 h 3420248"/>
              <a:gd name="connsiteX6" fmla="*/ 4550 w 2569656"/>
              <a:gd name="connsiteY6" fmla="*/ 2571479 h 3420248"/>
              <a:gd name="connsiteX7" fmla="*/ 4448 w 2569656"/>
              <a:gd name="connsiteY7" fmla="*/ 2512336 h 3420248"/>
              <a:gd name="connsiteX8" fmla="*/ 1713 w 2569656"/>
              <a:gd name="connsiteY8" fmla="*/ 0 h 3420248"/>
              <a:gd name="connsiteX9" fmla="*/ 2519800 w 2569656"/>
              <a:gd name="connsiteY9" fmla="*/ 0 h 3420248"/>
              <a:gd name="connsiteX10" fmla="*/ 2546946 w 2569656"/>
              <a:gd name="connsiteY10" fmla="*/ 27148 h 3420248"/>
              <a:gd name="connsiteX11" fmla="*/ 2550576 w 2569656"/>
              <a:gd name="connsiteY11" fmla="*/ 201466 h 3420248"/>
              <a:gd name="connsiteX12" fmla="*/ 2553965 w 2569656"/>
              <a:gd name="connsiteY12" fmla="*/ 281642 h 3420248"/>
              <a:gd name="connsiteX13" fmla="*/ 2557601 w 2569656"/>
              <a:gd name="connsiteY13" fmla="*/ 339557 h 3420248"/>
              <a:gd name="connsiteX14" fmla="*/ 2569656 w 2569656"/>
              <a:gd name="connsiteY14" fmla="*/ 436202 h 3420248"/>
              <a:gd name="connsiteX15" fmla="*/ 2564904 w 2569656"/>
              <a:gd name="connsiteY15" fmla="*/ 455160 h 3420248"/>
              <a:gd name="connsiteX16" fmla="*/ 2566880 w 2569656"/>
              <a:gd name="connsiteY16" fmla="*/ 467958 h 3420248"/>
              <a:gd name="connsiteX17" fmla="*/ 2557101 w 2569656"/>
              <a:gd name="connsiteY17" fmla="*/ 526659 h 3420248"/>
              <a:gd name="connsiteX18" fmla="*/ 2552102 w 2569656"/>
              <a:gd name="connsiteY18" fmla="*/ 550660 h 3420248"/>
              <a:gd name="connsiteX19" fmla="*/ 2557345 w 2569656"/>
              <a:gd name="connsiteY19" fmla="*/ 630210 h 3420248"/>
              <a:gd name="connsiteX20" fmla="*/ 2552653 w 2569656"/>
              <a:gd name="connsiteY20" fmla="*/ 907912 h 3420248"/>
              <a:gd name="connsiteX21" fmla="*/ 2555388 w 2569656"/>
              <a:gd name="connsiteY21" fmla="*/ 3420248 h 3420248"/>
              <a:gd name="connsiteX22" fmla="*/ 37301 w 2569656"/>
              <a:gd name="connsiteY22" fmla="*/ 3420248 h 3420248"/>
              <a:gd name="connsiteX23" fmla="*/ 10155 w 2569656"/>
              <a:gd name="connsiteY23" fmla="*/ 3393100 h 3420248"/>
              <a:gd name="connsiteX24" fmla="*/ 10115 w 2569656"/>
              <a:gd name="connsiteY24" fmla="*/ 3385186 h 3420248"/>
              <a:gd name="connsiteX25" fmla="*/ 6528 w 2569656"/>
              <a:gd name="connsiteY25" fmla="*/ 3385176 h 3420248"/>
              <a:gd name="connsiteX26" fmla="*/ 6528 w 2569656"/>
              <a:gd name="connsiteY26" fmla="*/ 3073899 h 3420248"/>
              <a:gd name="connsiteX27" fmla="*/ 10083 w 2569656"/>
              <a:gd name="connsiteY27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12739 w 2566941"/>
              <a:gd name="connsiteY5" fmla="*/ 28649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2888 w 2566941"/>
              <a:gd name="connsiteY14" fmla="*/ 398740 h 3420248"/>
              <a:gd name="connsiteX15" fmla="*/ 2564904 w 2566941"/>
              <a:gd name="connsiteY15" fmla="*/ 455160 h 3420248"/>
              <a:gd name="connsiteX16" fmla="*/ 2566880 w 2566941"/>
              <a:gd name="connsiteY16" fmla="*/ 467958 h 3420248"/>
              <a:gd name="connsiteX17" fmla="*/ 2557101 w 2566941"/>
              <a:gd name="connsiteY17" fmla="*/ 526659 h 3420248"/>
              <a:gd name="connsiteX18" fmla="*/ 2552102 w 2566941"/>
              <a:gd name="connsiteY18" fmla="*/ 550660 h 3420248"/>
              <a:gd name="connsiteX19" fmla="*/ 2557345 w 2566941"/>
              <a:gd name="connsiteY19" fmla="*/ 630210 h 3420248"/>
              <a:gd name="connsiteX20" fmla="*/ 2552653 w 2566941"/>
              <a:gd name="connsiteY20" fmla="*/ 907912 h 3420248"/>
              <a:gd name="connsiteX21" fmla="*/ 2555388 w 2566941"/>
              <a:gd name="connsiteY21" fmla="*/ 3420248 h 3420248"/>
              <a:gd name="connsiteX22" fmla="*/ 37301 w 2566941"/>
              <a:gd name="connsiteY22" fmla="*/ 3420248 h 3420248"/>
              <a:gd name="connsiteX23" fmla="*/ 10155 w 2566941"/>
              <a:gd name="connsiteY23" fmla="*/ 3393100 h 3420248"/>
              <a:gd name="connsiteX24" fmla="*/ 10115 w 2566941"/>
              <a:gd name="connsiteY24" fmla="*/ 3385186 h 3420248"/>
              <a:gd name="connsiteX25" fmla="*/ 6528 w 2566941"/>
              <a:gd name="connsiteY25" fmla="*/ 3385176 h 3420248"/>
              <a:gd name="connsiteX26" fmla="*/ 6528 w 2566941"/>
              <a:gd name="connsiteY26" fmla="*/ 3073899 h 3420248"/>
              <a:gd name="connsiteX27" fmla="*/ 10083 w 2566941"/>
              <a:gd name="connsiteY27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5582 w 2566941"/>
              <a:gd name="connsiteY5" fmla="*/ 27677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2888 w 2566941"/>
              <a:gd name="connsiteY14" fmla="*/ 398740 h 3420248"/>
              <a:gd name="connsiteX15" fmla="*/ 2564904 w 2566941"/>
              <a:gd name="connsiteY15" fmla="*/ 455160 h 3420248"/>
              <a:gd name="connsiteX16" fmla="*/ 2566880 w 2566941"/>
              <a:gd name="connsiteY16" fmla="*/ 467958 h 3420248"/>
              <a:gd name="connsiteX17" fmla="*/ 2557101 w 2566941"/>
              <a:gd name="connsiteY17" fmla="*/ 526659 h 3420248"/>
              <a:gd name="connsiteX18" fmla="*/ 2552102 w 2566941"/>
              <a:gd name="connsiteY18" fmla="*/ 550660 h 3420248"/>
              <a:gd name="connsiteX19" fmla="*/ 2557345 w 2566941"/>
              <a:gd name="connsiteY19" fmla="*/ 630210 h 3420248"/>
              <a:gd name="connsiteX20" fmla="*/ 2552653 w 2566941"/>
              <a:gd name="connsiteY20" fmla="*/ 907912 h 3420248"/>
              <a:gd name="connsiteX21" fmla="*/ 2555388 w 2566941"/>
              <a:gd name="connsiteY21" fmla="*/ 3420248 h 3420248"/>
              <a:gd name="connsiteX22" fmla="*/ 37301 w 2566941"/>
              <a:gd name="connsiteY22" fmla="*/ 3420248 h 3420248"/>
              <a:gd name="connsiteX23" fmla="*/ 10155 w 2566941"/>
              <a:gd name="connsiteY23" fmla="*/ 3393100 h 3420248"/>
              <a:gd name="connsiteX24" fmla="*/ 10115 w 2566941"/>
              <a:gd name="connsiteY24" fmla="*/ 3385186 h 3420248"/>
              <a:gd name="connsiteX25" fmla="*/ 6528 w 2566941"/>
              <a:gd name="connsiteY25" fmla="*/ 3385176 h 3420248"/>
              <a:gd name="connsiteX26" fmla="*/ 6528 w 2566941"/>
              <a:gd name="connsiteY26" fmla="*/ 3073899 h 3420248"/>
              <a:gd name="connsiteX27" fmla="*/ 10083 w 2566941"/>
              <a:gd name="connsiteY27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5582 w 2566941"/>
              <a:gd name="connsiteY5" fmla="*/ 27677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2888 w 2566941"/>
              <a:gd name="connsiteY14" fmla="*/ 398740 h 3420248"/>
              <a:gd name="connsiteX15" fmla="*/ 2564904 w 2566941"/>
              <a:gd name="connsiteY15" fmla="*/ 455160 h 3420248"/>
              <a:gd name="connsiteX16" fmla="*/ 2566880 w 2566941"/>
              <a:gd name="connsiteY16" fmla="*/ 467958 h 3420248"/>
              <a:gd name="connsiteX17" fmla="*/ 2557101 w 2566941"/>
              <a:gd name="connsiteY17" fmla="*/ 526659 h 3420248"/>
              <a:gd name="connsiteX18" fmla="*/ 2557345 w 2566941"/>
              <a:gd name="connsiteY18" fmla="*/ 630210 h 3420248"/>
              <a:gd name="connsiteX19" fmla="*/ 2552653 w 2566941"/>
              <a:gd name="connsiteY19" fmla="*/ 907912 h 3420248"/>
              <a:gd name="connsiteX20" fmla="*/ 2555388 w 2566941"/>
              <a:gd name="connsiteY20" fmla="*/ 3420248 h 3420248"/>
              <a:gd name="connsiteX21" fmla="*/ 37301 w 2566941"/>
              <a:gd name="connsiteY21" fmla="*/ 3420248 h 3420248"/>
              <a:gd name="connsiteX22" fmla="*/ 10155 w 2566941"/>
              <a:gd name="connsiteY22" fmla="*/ 3393100 h 3420248"/>
              <a:gd name="connsiteX23" fmla="*/ 10115 w 2566941"/>
              <a:gd name="connsiteY23" fmla="*/ 3385186 h 3420248"/>
              <a:gd name="connsiteX24" fmla="*/ 6528 w 2566941"/>
              <a:gd name="connsiteY24" fmla="*/ 3385176 h 3420248"/>
              <a:gd name="connsiteX25" fmla="*/ 6528 w 2566941"/>
              <a:gd name="connsiteY25" fmla="*/ 3073899 h 3420248"/>
              <a:gd name="connsiteX26" fmla="*/ 10083 w 2566941"/>
              <a:gd name="connsiteY26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5582 w 2566941"/>
              <a:gd name="connsiteY5" fmla="*/ 27677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2888 w 2566941"/>
              <a:gd name="connsiteY14" fmla="*/ 398740 h 3420248"/>
              <a:gd name="connsiteX15" fmla="*/ 2564904 w 2566941"/>
              <a:gd name="connsiteY15" fmla="*/ 455160 h 3420248"/>
              <a:gd name="connsiteX16" fmla="*/ 2566880 w 2566941"/>
              <a:gd name="connsiteY16" fmla="*/ 467958 h 3420248"/>
              <a:gd name="connsiteX17" fmla="*/ 2564258 w 2566941"/>
              <a:gd name="connsiteY17" fmla="*/ 559059 h 3420248"/>
              <a:gd name="connsiteX18" fmla="*/ 2557345 w 2566941"/>
              <a:gd name="connsiteY18" fmla="*/ 630210 h 3420248"/>
              <a:gd name="connsiteX19" fmla="*/ 2552653 w 2566941"/>
              <a:gd name="connsiteY19" fmla="*/ 907912 h 3420248"/>
              <a:gd name="connsiteX20" fmla="*/ 2555388 w 2566941"/>
              <a:gd name="connsiteY20" fmla="*/ 3420248 h 3420248"/>
              <a:gd name="connsiteX21" fmla="*/ 37301 w 2566941"/>
              <a:gd name="connsiteY21" fmla="*/ 3420248 h 3420248"/>
              <a:gd name="connsiteX22" fmla="*/ 10155 w 2566941"/>
              <a:gd name="connsiteY22" fmla="*/ 3393100 h 3420248"/>
              <a:gd name="connsiteX23" fmla="*/ 10115 w 2566941"/>
              <a:gd name="connsiteY23" fmla="*/ 3385186 h 3420248"/>
              <a:gd name="connsiteX24" fmla="*/ 6528 w 2566941"/>
              <a:gd name="connsiteY24" fmla="*/ 3385176 h 3420248"/>
              <a:gd name="connsiteX25" fmla="*/ 6528 w 2566941"/>
              <a:gd name="connsiteY25" fmla="*/ 3073899 h 3420248"/>
              <a:gd name="connsiteX26" fmla="*/ 10083 w 2566941"/>
              <a:gd name="connsiteY26" fmla="*/ 3025648 h 3420248"/>
              <a:gd name="connsiteX0" fmla="*/ 10083 w 2566941"/>
              <a:gd name="connsiteY0" fmla="*/ 3025648 h 3420248"/>
              <a:gd name="connsiteX1" fmla="*/ 7722 w 2566941"/>
              <a:gd name="connsiteY1" fmla="*/ 2971298 h 3420248"/>
              <a:gd name="connsiteX2" fmla="*/ 15061 w 2566941"/>
              <a:gd name="connsiteY2" fmla="*/ 2952290 h 3420248"/>
              <a:gd name="connsiteX3" fmla="*/ 0 w 2566941"/>
              <a:gd name="connsiteY3" fmla="*/ 2893589 h 3420248"/>
              <a:gd name="connsiteX4" fmla="*/ 4999 w 2566941"/>
              <a:gd name="connsiteY4" fmla="*/ 2869588 h 3420248"/>
              <a:gd name="connsiteX5" fmla="*/ 5582 w 2566941"/>
              <a:gd name="connsiteY5" fmla="*/ 2767760 h 3420248"/>
              <a:gd name="connsiteX6" fmla="*/ 4550 w 2566941"/>
              <a:gd name="connsiteY6" fmla="*/ 2571479 h 3420248"/>
              <a:gd name="connsiteX7" fmla="*/ 4448 w 2566941"/>
              <a:gd name="connsiteY7" fmla="*/ 2512336 h 3420248"/>
              <a:gd name="connsiteX8" fmla="*/ 1713 w 2566941"/>
              <a:gd name="connsiteY8" fmla="*/ 0 h 3420248"/>
              <a:gd name="connsiteX9" fmla="*/ 2519800 w 2566941"/>
              <a:gd name="connsiteY9" fmla="*/ 0 h 3420248"/>
              <a:gd name="connsiteX10" fmla="*/ 2546946 w 2566941"/>
              <a:gd name="connsiteY10" fmla="*/ 27148 h 3420248"/>
              <a:gd name="connsiteX11" fmla="*/ 2550576 w 2566941"/>
              <a:gd name="connsiteY11" fmla="*/ 201466 h 3420248"/>
              <a:gd name="connsiteX12" fmla="*/ 2553965 w 2566941"/>
              <a:gd name="connsiteY12" fmla="*/ 281642 h 3420248"/>
              <a:gd name="connsiteX13" fmla="*/ 2557601 w 2566941"/>
              <a:gd name="connsiteY13" fmla="*/ 339557 h 3420248"/>
              <a:gd name="connsiteX14" fmla="*/ 2564904 w 2566941"/>
              <a:gd name="connsiteY14" fmla="*/ 455160 h 3420248"/>
              <a:gd name="connsiteX15" fmla="*/ 2566880 w 2566941"/>
              <a:gd name="connsiteY15" fmla="*/ 467958 h 3420248"/>
              <a:gd name="connsiteX16" fmla="*/ 2564258 w 2566941"/>
              <a:gd name="connsiteY16" fmla="*/ 559059 h 3420248"/>
              <a:gd name="connsiteX17" fmla="*/ 2557345 w 2566941"/>
              <a:gd name="connsiteY17" fmla="*/ 630210 h 3420248"/>
              <a:gd name="connsiteX18" fmla="*/ 2552653 w 2566941"/>
              <a:gd name="connsiteY18" fmla="*/ 907912 h 3420248"/>
              <a:gd name="connsiteX19" fmla="*/ 2555388 w 2566941"/>
              <a:gd name="connsiteY19" fmla="*/ 3420248 h 3420248"/>
              <a:gd name="connsiteX20" fmla="*/ 37301 w 2566941"/>
              <a:gd name="connsiteY20" fmla="*/ 3420248 h 3420248"/>
              <a:gd name="connsiteX21" fmla="*/ 10155 w 2566941"/>
              <a:gd name="connsiteY21" fmla="*/ 3393100 h 3420248"/>
              <a:gd name="connsiteX22" fmla="*/ 10115 w 2566941"/>
              <a:gd name="connsiteY22" fmla="*/ 3385186 h 3420248"/>
              <a:gd name="connsiteX23" fmla="*/ 6528 w 2566941"/>
              <a:gd name="connsiteY23" fmla="*/ 3385176 h 3420248"/>
              <a:gd name="connsiteX24" fmla="*/ 6528 w 2566941"/>
              <a:gd name="connsiteY24" fmla="*/ 3073899 h 3420248"/>
              <a:gd name="connsiteX25" fmla="*/ 10083 w 2566941"/>
              <a:gd name="connsiteY25" fmla="*/ 3025648 h 3420248"/>
              <a:gd name="connsiteX0" fmla="*/ 10083 w 2565519"/>
              <a:gd name="connsiteY0" fmla="*/ 3025648 h 3420248"/>
              <a:gd name="connsiteX1" fmla="*/ 7722 w 2565519"/>
              <a:gd name="connsiteY1" fmla="*/ 2971298 h 3420248"/>
              <a:gd name="connsiteX2" fmla="*/ 15061 w 2565519"/>
              <a:gd name="connsiteY2" fmla="*/ 2952290 h 3420248"/>
              <a:gd name="connsiteX3" fmla="*/ 0 w 2565519"/>
              <a:gd name="connsiteY3" fmla="*/ 2893589 h 3420248"/>
              <a:gd name="connsiteX4" fmla="*/ 4999 w 2565519"/>
              <a:gd name="connsiteY4" fmla="*/ 2869588 h 3420248"/>
              <a:gd name="connsiteX5" fmla="*/ 5582 w 2565519"/>
              <a:gd name="connsiteY5" fmla="*/ 2767760 h 3420248"/>
              <a:gd name="connsiteX6" fmla="*/ 4550 w 2565519"/>
              <a:gd name="connsiteY6" fmla="*/ 2571479 h 3420248"/>
              <a:gd name="connsiteX7" fmla="*/ 4448 w 2565519"/>
              <a:gd name="connsiteY7" fmla="*/ 2512336 h 3420248"/>
              <a:gd name="connsiteX8" fmla="*/ 1713 w 2565519"/>
              <a:gd name="connsiteY8" fmla="*/ 0 h 3420248"/>
              <a:gd name="connsiteX9" fmla="*/ 2519800 w 2565519"/>
              <a:gd name="connsiteY9" fmla="*/ 0 h 3420248"/>
              <a:gd name="connsiteX10" fmla="*/ 2546946 w 2565519"/>
              <a:gd name="connsiteY10" fmla="*/ 27148 h 3420248"/>
              <a:gd name="connsiteX11" fmla="*/ 2550576 w 2565519"/>
              <a:gd name="connsiteY11" fmla="*/ 201466 h 3420248"/>
              <a:gd name="connsiteX12" fmla="*/ 2553965 w 2565519"/>
              <a:gd name="connsiteY12" fmla="*/ 281642 h 3420248"/>
              <a:gd name="connsiteX13" fmla="*/ 2557601 w 2565519"/>
              <a:gd name="connsiteY13" fmla="*/ 339557 h 3420248"/>
              <a:gd name="connsiteX14" fmla="*/ 2564904 w 2565519"/>
              <a:gd name="connsiteY14" fmla="*/ 455160 h 3420248"/>
              <a:gd name="connsiteX15" fmla="*/ 2564258 w 2565519"/>
              <a:gd name="connsiteY15" fmla="*/ 559059 h 3420248"/>
              <a:gd name="connsiteX16" fmla="*/ 2557345 w 2565519"/>
              <a:gd name="connsiteY16" fmla="*/ 630210 h 3420248"/>
              <a:gd name="connsiteX17" fmla="*/ 2552653 w 2565519"/>
              <a:gd name="connsiteY17" fmla="*/ 907912 h 3420248"/>
              <a:gd name="connsiteX18" fmla="*/ 2555388 w 2565519"/>
              <a:gd name="connsiteY18" fmla="*/ 3420248 h 3420248"/>
              <a:gd name="connsiteX19" fmla="*/ 37301 w 2565519"/>
              <a:gd name="connsiteY19" fmla="*/ 3420248 h 3420248"/>
              <a:gd name="connsiteX20" fmla="*/ 10155 w 2565519"/>
              <a:gd name="connsiteY20" fmla="*/ 3393100 h 3420248"/>
              <a:gd name="connsiteX21" fmla="*/ 10115 w 2565519"/>
              <a:gd name="connsiteY21" fmla="*/ 3385186 h 3420248"/>
              <a:gd name="connsiteX22" fmla="*/ 6528 w 2565519"/>
              <a:gd name="connsiteY22" fmla="*/ 3385176 h 3420248"/>
              <a:gd name="connsiteX23" fmla="*/ 6528 w 2565519"/>
              <a:gd name="connsiteY23" fmla="*/ 3073899 h 3420248"/>
              <a:gd name="connsiteX24" fmla="*/ 10083 w 2565519"/>
              <a:gd name="connsiteY24" fmla="*/ 3025648 h 3420248"/>
              <a:gd name="connsiteX0" fmla="*/ 10083 w 2572169"/>
              <a:gd name="connsiteY0" fmla="*/ 3025648 h 3420248"/>
              <a:gd name="connsiteX1" fmla="*/ 7722 w 2572169"/>
              <a:gd name="connsiteY1" fmla="*/ 2971298 h 3420248"/>
              <a:gd name="connsiteX2" fmla="*/ 15061 w 2572169"/>
              <a:gd name="connsiteY2" fmla="*/ 2952290 h 3420248"/>
              <a:gd name="connsiteX3" fmla="*/ 0 w 2572169"/>
              <a:gd name="connsiteY3" fmla="*/ 2893589 h 3420248"/>
              <a:gd name="connsiteX4" fmla="*/ 4999 w 2572169"/>
              <a:gd name="connsiteY4" fmla="*/ 2869588 h 3420248"/>
              <a:gd name="connsiteX5" fmla="*/ 5582 w 2572169"/>
              <a:gd name="connsiteY5" fmla="*/ 2767760 h 3420248"/>
              <a:gd name="connsiteX6" fmla="*/ 4550 w 2572169"/>
              <a:gd name="connsiteY6" fmla="*/ 2571479 h 3420248"/>
              <a:gd name="connsiteX7" fmla="*/ 4448 w 2572169"/>
              <a:gd name="connsiteY7" fmla="*/ 2512336 h 3420248"/>
              <a:gd name="connsiteX8" fmla="*/ 1713 w 2572169"/>
              <a:gd name="connsiteY8" fmla="*/ 0 h 3420248"/>
              <a:gd name="connsiteX9" fmla="*/ 2519800 w 2572169"/>
              <a:gd name="connsiteY9" fmla="*/ 0 h 3420248"/>
              <a:gd name="connsiteX10" fmla="*/ 2546946 w 2572169"/>
              <a:gd name="connsiteY10" fmla="*/ 27148 h 3420248"/>
              <a:gd name="connsiteX11" fmla="*/ 2550576 w 2572169"/>
              <a:gd name="connsiteY11" fmla="*/ 201466 h 3420248"/>
              <a:gd name="connsiteX12" fmla="*/ 2553965 w 2572169"/>
              <a:gd name="connsiteY12" fmla="*/ 281642 h 3420248"/>
              <a:gd name="connsiteX13" fmla="*/ 2557601 w 2572169"/>
              <a:gd name="connsiteY13" fmla="*/ 339557 h 3420248"/>
              <a:gd name="connsiteX14" fmla="*/ 2572060 w 2572169"/>
              <a:gd name="connsiteY14" fmla="*/ 415561 h 3420248"/>
              <a:gd name="connsiteX15" fmla="*/ 2564258 w 2572169"/>
              <a:gd name="connsiteY15" fmla="*/ 559059 h 3420248"/>
              <a:gd name="connsiteX16" fmla="*/ 2557345 w 2572169"/>
              <a:gd name="connsiteY16" fmla="*/ 630210 h 3420248"/>
              <a:gd name="connsiteX17" fmla="*/ 2552653 w 2572169"/>
              <a:gd name="connsiteY17" fmla="*/ 907912 h 3420248"/>
              <a:gd name="connsiteX18" fmla="*/ 2555388 w 2572169"/>
              <a:gd name="connsiteY18" fmla="*/ 3420248 h 3420248"/>
              <a:gd name="connsiteX19" fmla="*/ 37301 w 2572169"/>
              <a:gd name="connsiteY19" fmla="*/ 3420248 h 3420248"/>
              <a:gd name="connsiteX20" fmla="*/ 10155 w 2572169"/>
              <a:gd name="connsiteY20" fmla="*/ 3393100 h 3420248"/>
              <a:gd name="connsiteX21" fmla="*/ 10115 w 2572169"/>
              <a:gd name="connsiteY21" fmla="*/ 3385186 h 3420248"/>
              <a:gd name="connsiteX22" fmla="*/ 6528 w 2572169"/>
              <a:gd name="connsiteY22" fmla="*/ 3385176 h 3420248"/>
              <a:gd name="connsiteX23" fmla="*/ 6528 w 2572169"/>
              <a:gd name="connsiteY23" fmla="*/ 3073899 h 3420248"/>
              <a:gd name="connsiteX24" fmla="*/ 10083 w 2572169"/>
              <a:gd name="connsiteY24" fmla="*/ 3025648 h 3420248"/>
              <a:gd name="connsiteX0" fmla="*/ 10083 w 2572169"/>
              <a:gd name="connsiteY0" fmla="*/ 3025648 h 3420248"/>
              <a:gd name="connsiteX1" fmla="*/ 7722 w 2572169"/>
              <a:gd name="connsiteY1" fmla="*/ 2971298 h 3420248"/>
              <a:gd name="connsiteX2" fmla="*/ 0 w 2572169"/>
              <a:gd name="connsiteY2" fmla="*/ 2893589 h 3420248"/>
              <a:gd name="connsiteX3" fmla="*/ 4999 w 2572169"/>
              <a:gd name="connsiteY3" fmla="*/ 2869588 h 3420248"/>
              <a:gd name="connsiteX4" fmla="*/ 5582 w 2572169"/>
              <a:gd name="connsiteY4" fmla="*/ 2767760 h 3420248"/>
              <a:gd name="connsiteX5" fmla="*/ 4550 w 2572169"/>
              <a:gd name="connsiteY5" fmla="*/ 2571479 h 3420248"/>
              <a:gd name="connsiteX6" fmla="*/ 4448 w 2572169"/>
              <a:gd name="connsiteY6" fmla="*/ 2512336 h 3420248"/>
              <a:gd name="connsiteX7" fmla="*/ 1713 w 2572169"/>
              <a:gd name="connsiteY7" fmla="*/ 0 h 3420248"/>
              <a:gd name="connsiteX8" fmla="*/ 2519800 w 2572169"/>
              <a:gd name="connsiteY8" fmla="*/ 0 h 3420248"/>
              <a:gd name="connsiteX9" fmla="*/ 2546946 w 2572169"/>
              <a:gd name="connsiteY9" fmla="*/ 27148 h 3420248"/>
              <a:gd name="connsiteX10" fmla="*/ 2550576 w 2572169"/>
              <a:gd name="connsiteY10" fmla="*/ 201466 h 3420248"/>
              <a:gd name="connsiteX11" fmla="*/ 2553965 w 2572169"/>
              <a:gd name="connsiteY11" fmla="*/ 281642 h 3420248"/>
              <a:gd name="connsiteX12" fmla="*/ 2557601 w 2572169"/>
              <a:gd name="connsiteY12" fmla="*/ 339557 h 3420248"/>
              <a:gd name="connsiteX13" fmla="*/ 2572060 w 2572169"/>
              <a:gd name="connsiteY13" fmla="*/ 415561 h 3420248"/>
              <a:gd name="connsiteX14" fmla="*/ 2564258 w 2572169"/>
              <a:gd name="connsiteY14" fmla="*/ 559059 h 3420248"/>
              <a:gd name="connsiteX15" fmla="*/ 2557345 w 2572169"/>
              <a:gd name="connsiteY15" fmla="*/ 630210 h 3420248"/>
              <a:gd name="connsiteX16" fmla="*/ 2552653 w 2572169"/>
              <a:gd name="connsiteY16" fmla="*/ 907912 h 3420248"/>
              <a:gd name="connsiteX17" fmla="*/ 2555388 w 2572169"/>
              <a:gd name="connsiteY17" fmla="*/ 3420248 h 3420248"/>
              <a:gd name="connsiteX18" fmla="*/ 37301 w 2572169"/>
              <a:gd name="connsiteY18" fmla="*/ 3420248 h 3420248"/>
              <a:gd name="connsiteX19" fmla="*/ 10155 w 2572169"/>
              <a:gd name="connsiteY19" fmla="*/ 3393100 h 3420248"/>
              <a:gd name="connsiteX20" fmla="*/ 10115 w 2572169"/>
              <a:gd name="connsiteY20" fmla="*/ 3385186 h 3420248"/>
              <a:gd name="connsiteX21" fmla="*/ 6528 w 2572169"/>
              <a:gd name="connsiteY21" fmla="*/ 3385176 h 3420248"/>
              <a:gd name="connsiteX22" fmla="*/ 6528 w 2572169"/>
              <a:gd name="connsiteY22" fmla="*/ 3073899 h 3420248"/>
              <a:gd name="connsiteX23" fmla="*/ 10083 w 2572169"/>
              <a:gd name="connsiteY23" fmla="*/ 3025648 h 3420248"/>
              <a:gd name="connsiteX0" fmla="*/ 10083 w 2572169"/>
              <a:gd name="connsiteY0" fmla="*/ 3025648 h 3420248"/>
              <a:gd name="connsiteX1" fmla="*/ 0 w 2572169"/>
              <a:gd name="connsiteY1" fmla="*/ 2893589 h 3420248"/>
              <a:gd name="connsiteX2" fmla="*/ 4999 w 2572169"/>
              <a:gd name="connsiteY2" fmla="*/ 2869588 h 3420248"/>
              <a:gd name="connsiteX3" fmla="*/ 5582 w 2572169"/>
              <a:gd name="connsiteY3" fmla="*/ 2767760 h 3420248"/>
              <a:gd name="connsiteX4" fmla="*/ 4550 w 2572169"/>
              <a:gd name="connsiteY4" fmla="*/ 2571479 h 3420248"/>
              <a:gd name="connsiteX5" fmla="*/ 4448 w 2572169"/>
              <a:gd name="connsiteY5" fmla="*/ 2512336 h 3420248"/>
              <a:gd name="connsiteX6" fmla="*/ 1713 w 2572169"/>
              <a:gd name="connsiteY6" fmla="*/ 0 h 3420248"/>
              <a:gd name="connsiteX7" fmla="*/ 2519800 w 2572169"/>
              <a:gd name="connsiteY7" fmla="*/ 0 h 3420248"/>
              <a:gd name="connsiteX8" fmla="*/ 2546946 w 2572169"/>
              <a:gd name="connsiteY8" fmla="*/ 27148 h 3420248"/>
              <a:gd name="connsiteX9" fmla="*/ 2550576 w 2572169"/>
              <a:gd name="connsiteY9" fmla="*/ 201466 h 3420248"/>
              <a:gd name="connsiteX10" fmla="*/ 2553965 w 2572169"/>
              <a:gd name="connsiteY10" fmla="*/ 281642 h 3420248"/>
              <a:gd name="connsiteX11" fmla="*/ 2557601 w 2572169"/>
              <a:gd name="connsiteY11" fmla="*/ 339557 h 3420248"/>
              <a:gd name="connsiteX12" fmla="*/ 2572060 w 2572169"/>
              <a:gd name="connsiteY12" fmla="*/ 415561 h 3420248"/>
              <a:gd name="connsiteX13" fmla="*/ 2564258 w 2572169"/>
              <a:gd name="connsiteY13" fmla="*/ 559059 h 3420248"/>
              <a:gd name="connsiteX14" fmla="*/ 2557345 w 2572169"/>
              <a:gd name="connsiteY14" fmla="*/ 630210 h 3420248"/>
              <a:gd name="connsiteX15" fmla="*/ 2552653 w 2572169"/>
              <a:gd name="connsiteY15" fmla="*/ 907912 h 3420248"/>
              <a:gd name="connsiteX16" fmla="*/ 2555388 w 2572169"/>
              <a:gd name="connsiteY16" fmla="*/ 3420248 h 3420248"/>
              <a:gd name="connsiteX17" fmla="*/ 37301 w 2572169"/>
              <a:gd name="connsiteY17" fmla="*/ 3420248 h 3420248"/>
              <a:gd name="connsiteX18" fmla="*/ 10155 w 2572169"/>
              <a:gd name="connsiteY18" fmla="*/ 3393100 h 3420248"/>
              <a:gd name="connsiteX19" fmla="*/ 10115 w 2572169"/>
              <a:gd name="connsiteY19" fmla="*/ 3385186 h 3420248"/>
              <a:gd name="connsiteX20" fmla="*/ 6528 w 2572169"/>
              <a:gd name="connsiteY20" fmla="*/ 3385176 h 3420248"/>
              <a:gd name="connsiteX21" fmla="*/ 6528 w 2572169"/>
              <a:gd name="connsiteY21" fmla="*/ 3073899 h 3420248"/>
              <a:gd name="connsiteX22" fmla="*/ 10083 w 2572169"/>
              <a:gd name="connsiteY22" fmla="*/ 3025648 h 3420248"/>
              <a:gd name="connsiteX0" fmla="*/ 10086 w 2572169"/>
              <a:gd name="connsiteY0" fmla="*/ 3025651 h 3420248"/>
              <a:gd name="connsiteX1" fmla="*/ 0 w 2572169"/>
              <a:gd name="connsiteY1" fmla="*/ 2893589 h 3420248"/>
              <a:gd name="connsiteX2" fmla="*/ 4999 w 2572169"/>
              <a:gd name="connsiteY2" fmla="*/ 2869588 h 3420248"/>
              <a:gd name="connsiteX3" fmla="*/ 5582 w 2572169"/>
              <a:gd name="connsiteY3" fmla="*/ 2767760 h 3420248"/>
              <a:gd name="connsiteX4" fmla="*/ 4550 w 2572169"/>
              <a:gd name="connsiteY4" fmla="*/ 2571479 h 3420248"/>
              <a:gd name="connsiteX5" fmla="*/ 4448 w 2572169"/>
              <a:gd name="connsiteY5" fmla="*/ 2512336 h 3420248"/>
              <a:gd name="connsiteX6" fmla="*/ 1713 w 2572169"/>
              <a:gd name="connsiteY6" fmla="*/ 0 h 3420248"/>
              <a:gd name="connsiteX7" fmla="*/ 2519800 w 2572169"/>
              <a:gd name="connsiteY7" fmla="*/ 0 h 3420248"/>
              <a:gd name="connsiteX8" fmla="*/ 2546946 w 2572169"/>
              <a:gd name="connsiteY8" fmla="*/ 27148 h 3420248"/>
              <a:gd name="connsiteX9" fmla="*/ 2550576 w 2572169"/>
              <a:gd name="connsiteY9" fmla="*/ 201466 h 3420248"/>
              <a:gd name="connsiteX10" fmla="*/ 2553965 w 2572169"/>
              <a:gd name="connsiteY10" fmla="*/ 281642 h 3420248"/>
              <a:gd name="connsiteX11" fmla="*/ 2557601 w 2572169"/>
              <a:gd name="connsiteY11" fmla="*/ 339557 h 3420248"/>
              <a:gd name="connsiteX12" fmla="*/ 2572060 w 2572169"/>
              <a:gd name="connsiteY12" fmla="*/ 415561 h 3420248"/>
              <a:gd name="connsiteX13" fmla="*/ 2564258 w 2572169"/>
              <a:gd name="connsiteY13" fmla="*/ 559059 h 3420248"/>
              <a:gd name="connsiteX14" fmla="*/ 2557345 w 2572169"/>
              <a:gd name="connsiteY14" fmla="*/ 630210 h 3420248"/>
              <a:gd name="connsiteX15" fmla="*/ 2552653 w 2572169"/>
              <a:gd name="connsiteY15" fmla="*/ 907912 h 3420248"/>
              <a:gd name="connsiteX16" fmla="*/ 2555388 w 2572169"/>
              <a:gd name="connsiteY16" fmla="*/ 3420248 h 3420248"/>
              <a:gd name="connsiteX17" fmla="*/ 37301 w 2572169"/>
              <a:gd name="connsiteY17" fmla="*/ 3420248 h 3420248"/>
              <a:gd name="connsiteX18" fmla="*/ 10155 w 2572169"/>
              <a:gd name="connsiteY18" fmla="*/ 3393100 h 3420248"/>
              <a:gd name="connsiteX19" fmla="*/ 10115 w 2572169"/>
              <a:gd name="connsiteY19" fmla="*/ 3385186 h 3420248"/>
              <a:gd name="connsiteX20" fmla="*/ 6528 w 2572169"/>
              <a:gd name="connsiteY20" fmla="*/ 3385176 h 3420248"/>
              <a:gd name="connsiteX21" fmla="*/ 6528 w 2572169"/>
              <a:gd name="connsiteY21" fmla="*/ 3073899 h 3420248"/>
              <a:gd name="connsiteX22" fmla="*/ 10086 w 2572169"/>
              <a:gd name="connsiteY22" fmla="*/ 3025651 h 3420248"/>
              <a:gd name="connsiteX0" fmla="*/ 10086 w 2572169"/>
              <a:gd name="connsiteY0" fmla="*/ 3025651 h 3420248"/>
              <a:gd name="connsiteX1" fmla="*/ 0 w 2572169"/>
              <a:gd name="connsiteY1" fmla="*/ 2893589 h 3420248"/>
              <a:gd name="connsiteX2" fmla="*/ 4999 w 2572169"/>
              <a:gd name="connsiteY2" fmla="*/ 2869588 h 3420248"/>
              <a:gd name="connsiteX3" fmla="*/ 5582 w 2572169"/>
              <a:gd name="connsiteY3" fmla="*/ 2767760 h 3420248"/>
              <a:gd name="connsiteX4" fmla="*/ 4550 w 2572169"/>
              <a:gd name="connsiteY4" fmla="*/ 2571479 h 3420248"/>
              <a:gd name="connsiteX5" fmla="*/ 4448 w 2572169"/>
              <a:gd name="connsiteY5" fmla="*/ 2512336 h 3420248"/>
              <a:gd name="connsiteX6" fmla="*/ 1713 w 2572169"/>
              <a:gd name="connsiteY6" fmla="*/ 0 h 3420248"/>
              <a:gd name="connsiteX7" fmla="*/ 2519800 w 2572169"/>
              <a:gd name="connsiteY7" fmla="*/ 0 h 3420248"/>
              <a:gd name="connsiteX8" fmla="*/ 2546946 w 2572169"/>
              <a:gd name="connsiteY8" fmla="*/ 27148 h 3420248"/>
              <a:gd name="connsiteX9" fmla="*/ 2550576 w 2572169"/>
              <a:gd name="connsiteY9" fmla="*/ 201466 h 3420248"/>
              <a:gd name="connsiteX10" fmla="*/ 2553965 w 2572169"/>
              <a:gd name="connsiteY10" fmla="*/ 281642 h 3420248"/>
              <a:gd name="connsiteX11" fmla="*/ 2557601 w 2572169"/>
              <a:gd name="connsiteY11" fmla="*/ 339557 h 3420248"/>
              <a:gd name="connsiteX12" fmla="*/ 2572060 w 2572169"/>
              <a:gd name="connsiteY12" fmla="*/ 415561 h 3420248"/>
              <a:gd name="connsiteX13" fmla="*/ 2564258 w 2572169"/>
              <a:gd name="connsiteY13" fmla="*/ 559059 h 3420248"/>
              <a:gd name="connsiteX14" fmla="*/ 2557345 w 2572169"/>
              <a:gd name="connsiteY14" fmla="*/ 630210 h 3420248"/>
              <a:gd name="connsiteX15" fmla="*/ 2552653 w 2572169"/>
              <a:gd name="connsiteY15" fmla="*/ 907912 h 3420248"/>
              <a:gd name="connsiteX16" fmla="*/ 2555388 w 2572169"/>
              <a:gd name="connsiteY16" fmla="*/ 3420248 h 3420248"/>
              <a:gd name="connsiteX17" fmla="*/ 37301 w 2572169"/>
              <a:gd name="connsiteY17" fmla="*/ 3420248 h 3420248"/>
              <a:gd name="connsiteX18" fmla="*/ 10155 w 2572169"/>
              <a:gd name="connsiteY18" fmla="*/ 3393100 h 3420248"/>
              <a:gd name="connsiteX19" fmla="*/ 10115 w 2572169"/>
              <a:gd name="connsiteY19" fmla="*/ 3385186 h 3420248"/>
              <a:gd name="connsiteX20" fmla="*/ 6528 w 2572169"/>
              <a:gd name="connsiteY20" fmla="*/ 3385176 h 3420248"/>
              <a:gd name="connsiteX21" fmla="*/ 6528 w 2572169"/>
              <a:gd name="connsiteY21" fmla="*/ 3073899 h 3420248"/>
              <a:gd name="connsiteX22" fmla="*/ 10086 w 2572169"/>
              <a:gd name="connsiteY22" fmla="*/ 3025651 h 3420248"/>
              <a:gd name="connsiteX0" fmla="*/ 10357 w 2572440"/>
              <a:gd name="connsiteY0" fmla="*/ 3025651 h 3420248"/>
              <a:gd name="connsiteX1" fmla="*/ 271 w 2572440"/>
              <a:gd name="connsiteY1" fmla="*/ 28935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85176 h 3420248"/>
              <a:gd name="connsiteX21" fmla="*/ 6799 w 2572440"/>
              <a:gd name="connsiteY21" fmla="*/ 3073899 h 3420248"/>
              <a:gd name="connsiteX22" fmla="*/ 10357 w 2572440"/>
              <a:gd name="connsiteY22" fmla="*/ 3025651 h 3420248"/>
              <a:gd name="connsiteX0" fmla="*/ 10357 w 2572440"/>
              <a:gd name="connsiteY0" fmla="*/ 3025651 h 3420248"/>
              <a:gd name="connsiteX1" fmla="*/ 271 w 2572440"/>
              <a:gd name="connsiteY1" fmla="*/ 28935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85176 h 3420248"/>
              <a:gd name="connsiteX21" fmla="*/ 10378 w 2572440"/>
              <a:gd name="connsiteY21" fmla="*/ 3156699 h 3420248"/>
              <a:gd name="connsiteX22" fmla="*/ 10357 w 2572440"/>
              <a:gd name="connsiteY22" fmla="*/ 3025651 h 3420248"/>
              <a:gd name="connsiteX0" fmla="*/ 10357 w 2572440"/>
              <a:gd name="connsiteY0" fmla="*/ 3079651 h 3420248"/>
              <a:gd name="connsiteX1" fmla="*/ 271 w 2572440"/>
              <a:gd name="connsiteY1" fmla="*/ 28935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85176 h 3420248"/>
              <a:gd name="connsiteX21" fmla="*/ 10378 w 2572440"/>
              <a:gd name="connsiteY21" fmla="*/ 3156699 h 3420248"/>
              <a:gd name="connsiteX22" fmla="*/ 10357 w 2572440"/>
              <a:gd name="connsiteY22" fmla="*/ 3079651 h 3420248"/>
              <a:gd name="connsiteX0" fmla="*/ 10357 w 2572440"/>
              <a:gd name="connsiteY0" fmla="*/ 3079651 h 3420248"/>
              <a:gd name="connsiteX1" fmla="*/ 271 w 2572440"/>
              <a:gd name="connsiteY1" fmla="*/ 29151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85176 h 3420248"/>
              <a:gd name="connsiteX21" fmla="*/ 10378 w 2572440"/>
              <a:gd name="connsiteY21" fmla="*/ 3156699 h 3420248"/>
              <a:gd name="connsiteX22" fmla="*/ 10357 w 2572440"/>
              <a:gd name="connsiteY22" fmla="*/ 3079651 h 3420248"/>
              <a:gd name="connsiteX0" fmla="*/ 10357 w 2572440"/>
              <a:gd name="connsiteY0" fmla="*/ 3079651 h 3420248"/>
              <a:gd name="connsiteX1" fmla="*/ 271 w 2572440"/>
              <a:gd name="connsiteY1" fmla="*/ 29151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85176 h 3420248"/>
              <a:gd name="connsiteX21" fmla="*/ 10378 w 2572440"/>
              <a:gd name="connsiteY21" fmla="*/ 3207099 h 3420248"/>
              <a:gd name="connsiteX22" fmla="*/ 10357 w 2572440"/>
              <a:gd name="connsiteY22" fmla="*/ 3079651 h 3420248"/>
              <a:gd name="connsiteX0" fmla="*/ 10357 w 2572440"/>
              <a:gd name="connsiteY0" fmla="*/ 3079651 h 3420248"/>
              <a:gd name="connsiteX1" fmla="*/ 271 w 2572440"/>
              <a:gd name="connsiteY1" fmla="*/ 2915189 h 3420248"/>
              <a:gd name="connsiteX2" fmla="*/ 5270 w 2572440"/>
              <a:gd name="connsiteY2" fmla="*/ 2869588 h 3420248"/>
              <a:gd name="connsiteX3" fmla="*/ 5853 w 2572440"/>
              <a:gd name="connsiteY3" fmla="*/ 2767760 h 3420248"/>
              <a:gd name="connsiteX4" fmla="*/ 4821 w 2572440"/>
              <a:gd name="connsiteY4" fmla="*/ 2571479 h 3420248"/>
              <a:gd name="connsiteX5" fmla="*/ 4719 w 2572440"/>
              <a:gd name="connsiteY5" fmla="*/ 2512336 h 3420248"/>
              <a:gd name="connsiteX6" fmla="*/ 1984 w 2572440"/>
              <a:gd name="connsiteY6" fmla="*/ 0 h 3420248"/>
              <a:gd name="connsiteX7" fmla="*/ 2520071 w 2572440"/>
              <a:gd name="connsiteY7" fmla="*/ 0 h 3420248"/>
              <a:gd name="connsiteX8" fmla="*/ 2547217 w 2572440"/>
              <a:gd name="connsiteY8" fmla="*/ 27148 h 3420248"/>
              <a:gd name="connsiteX9" fmla="*/ 2550847 w 2572440"/>
              <a:gd name="connsiteY9" fmla="*/ 201466 h 3420248"/>
              <a:gd name="connsiteX10" fmla="*/ 2554236 w 2572440"/>
              <a:gd name="connsiteY10" fmla="*/ 281642 h 3420248"/>
              <a:gd name="connsiteX11" fmla="*/ 2557872 w 2572440"/>
              <a:gd name="connsiteY11" fmla="*/ 339557 h 3420248"/>
              <a:gd name="connsiteX12" fmla="*/ 2572331 w 2572440"/>
              <a:gd name="connsiteY12" fmla="*/ 415561 h 3420248"/>
              <a:gd name="connsiteX13" fmla="*/ 2564529 w 2572440"/>
              <a:gd name="connsiteY13" fmla="*/ 559059 h 3420248"/>
              <a:gd name="connsiteX14" fmla="*/ 2557616 w 2572440"/>
              <a:gd name="connsiteY14" fmla="*/ 630210 h 3420248"/>
              <a:gd name="connsiteX15" fmla="*/ 2552924 w 2572440"/>
              <a:gd name="connsiteY15" fmla="*/ 907912 h 3420248"/>
              <a:gd name="connsiteX16" fmla="*/ 2555659 w 2572440"/>
              <a:gd name="connsiteY16" fmla="*/ 3420248 h 3420248"/>
              <a:gd name="connsiteX17" fmla="*/ 37572 w 2572440"/>
              <a:gd name="connsiteY17" fmla="*/ 3420248 h 3420248"/>
              <a:gd name="connsiteX18" fmla="*/ 10426 w 2572440"/>
              <a:gd name="connsiteY18" fmla="*/ 3393100 h 3420248"/>
              <a:gd name="connsiteX19" fmla="*/ 10386 w 2572440"/>
              <a:gd name="connsiteY19" fmla="*/ 3385186 h 3420248"/>
              <a:gd name="connsiteX20" fmla="*/ 6799 w 2572440"/>
              <a:gd name="connsiteY20" fmla="*/ 3345576 h 3420248"/>
              <a:gd name="connsiteX21" fmla="*/ 10378 w 2572440"/>
              <a:gd name="connsiteY21" fmla="*/ 3207099 h 3420248"/>
              <a:gd name="connsiteX22" fmla="*/ 10357 w 2572440"/>
              <a:gd name="connsiteY22" fmla="*/ 3079651 h 3420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572440" h="3420248">
                <a:moveTo>
                  <a:pt x="10357" y="3079651"/>
                </a:moveTo>
                <a:cubicBezTo>
                  <a:pt x="16429" y="3035202"/>
                  <a:pt x="-2458" y="2977202"/>
                  <a:pt x="271" y="2915189"/>
                </a:cubicBezTo>
                <a:lnTo>
                  <a:pt x="5270" y="2869588"/>
                </a:lnTo>
                <a:cubicBezTo>
                  <a:pt x="5464" y="2835645"/>
                  <a:pt x="5659" y="2801703"/>
                  <a:pt x="5853" y="2767760"/>
                </a:cubicBezTo>
                <a:cubicBezTo>
                  <a:pt x="5193" y="2669933"/>
                  <a:pt x="5481" y="2669306"/>
                  <a:pt x="4821" y="2571479"/>
                </a:cubicBezTo>
                <a:lnTo>
                  <a:pt x="4719" y="2512336"/>
                </a:lnTo>
                <a:cubicBezTo>
                  <a:pt x="3807" y="1674891"/>
                  <a:pt x="2896" y="837445"/>
                  <a:pt x="1984" y="0"/>
                </a:cubicBezTo>
                <a:lnTo>
                  <a:pt x="2520071" y="0"/>
                </a:lnTo>
                <a:cubicBezTo>
                  <a:pt x="2535047" y="43"/>
                  <a:pt x="2547179" y="12172"/>
                  <a:pt x="2547217" y="27148"/>
                </a:cubicBezTo>
                <a:cubicBezTo>
                  <a:pt x="2552346" y="77753"/>
                  <a:pt x="2550243" y="148266"/>
                  <a:pt x="2550847" y="201466"/>
                </a:cubicBezTo>
                <a:cubicBezTo>
                  <a:pt x="2550846" y="249760"/>
                  <a:pt x="2554237" y="233348"/>
                  <a:pt x="2554236" y="281642"/>
                </a:cubicBezTo>
                <a:lnTo>
                  <a:pt x="2557872" y="339557"/>
                </a:lnTo>
                <a:cubicBezTo>
                  <a:pt x="2559695" y="368477"/>
                  <a:pt x="2570785" y="394161"/>
                  <a:pt x="2572331" y="415561"/>
                </a:cubicBezTo>
                <a:cubicBezTo>
                  <a:pt x="2573440" y="452145"/>
                  <a:pt x="2565789" y="529884"/>
                  <a:pt x="2564529" y="559059"/>
                </a:cubicBezTo>
                <a:cubicBezTo>
                  <a:pt x="2564610" y="593576"/>
                  <a:pt x="2557535" y="595693"/>
                  <a:pt x="2557616" y="630210"/>
                </a:cubicBezTo>
                <a:cubicBezTo>
                  <a:pt x="2557708" y="689752"/>
                  <a:pt x="2552121" y="430419"/>
                  <a:pt x="2552924" y="907912"/>
                </a:cubicBezTo>
                <a:cubicBezTo>
                  <a:pt x="2553836" y="1745357"/>
                  <a:pt x="2554747" y="2582803"/>
                  <a:pt x="2555659" y="3420248"/>
                </a:cubicBezTo>
                <a:lnTo>
                  <a:pt x="37572" y="3420248"/>
                </a:lnTo>
                <a:cubicBezTo>
                  <a:pt x="22596" y="3420205"/>
                  <a:pt x="10464" y="3408076"/>
                  <a:pt x="10426" y="3393100"/>
                </a:cubicBezTo>
                <a:cubicBezTo>
                  <a:pt x="10413" y="3390462"/>
                  <a:pt x="10399" y="3387824"/>
                  <a:pt x="10386" y="3385186"/>
                </a:cubicBezTo>
                <a:lnTo>
                  <a:pt x="6799" y="3345576"/>
                </a:lnTo>
                <a:lnTo>
                  <a:pt x="10378" y="3207099"/>
                </a:lnTo>
                <a:cubicBezTo>
                  <a:pt x="10371" y="3163416"/>
                  <a:pt x="10364" y="3123334"/>
                  <a:pt x="10357" y="3079651"/>
                </a:cubicBez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787354-C6B0-21D6-1D07-F936C3983BA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85000"/>
          </a:blip>
          <a:srcRect l="-948" t="2100" r="952" b="41531"/>
          <a:stretch/>
        </p:blipFill>
        <p:spPr>
          <a:xfrm>
            <a:off x="3794365" y="2116358"/>
            <a:ext cx="2993822" cy="2419575"/>
          </a:xfrm>
          <a:custGeom>
            <a:avLst/>
            <a:gdLst/>
            <a:ahLst/>
            <a:cxnLst/>
            <a:rect l="l" t="t" r="r" b="b"/>
            <a:pathLst>
              <a:path w="2993822" h="2419575">
                <a:moveTo>
                  <a:pt x="2730568" y="0"/>
                </a:moveTo>
                <a:lnTo>
                  <a:pt x="2993643" y="2037808"/>
                </a:lnTo>
                <a:cubicBezTo>
                  <a:pt x="2995174" y="2049932"/>
                  <a:pt x="2986745" y="2061002"/>
                  <a:pt x="2974778" y="2062578"/>
                </a:cubicBezTo>
                <a:cubicBezTo>
                  <a:pt x="2972670" y="2062861"/>
                  <a:pt x="2970563" y="2063145"/>
                  <a:pt x="2968455" y="2063427"/>
                </a:cubicBezTo>
                <a:lnTo>
                  <a:pt x="2937167" y="2070418"/>
                </a:lnTo>
                <a:lnTo>
                  <a:pt x="2826096" y="2081812"/>
                </a:lnTo>
                <a:cubicBezTo>
                  <a:pt x="2791177" y="2086326"/>
                  <a:pt x="2759136" y="2090468"/>
                  <a:pt x="2724217" y="2094982"/>
                </a:cubicBezTo>
                <a:cubicBezTo>
                  <a:pt x="2688051" y="2094655"/>
                  <a:pt x="2643660" y="2115925"/>
                  <a:pt x="2593802" y="2120117"/>
                </a:cubicBezTo>
                <a:lnTo>
                  <a:pt x="2556827" y="2120777"/>
                </a:lnTo>
                <a:cubicBezTo>
                  <a:pt x="2529673" y="2124123"/>
                  <a:pt x="2502520" y="2127468"/>
                  <a:pt x="2475366" y="2130814"/>
                </a:cubicBezTo>
                <a:cubicBezTo>
                  <a:pt x="2397233" y="2141443"/>
                  <a:pt x="2396702" y="2141275"/>
                  <a:pt x="2318569" y="2151905"/>
                </a:cubicBezTo>
                <a:lnTo>
                  <a:pt x="2271302" y="2158091"/>
                </a:lnTo>
                <a:cubicBezTo>
                  <a:pt x="1601953" y="2245252"/>
                  <a:pt x="932604" y="2332413"/>
                  <a:pt x="263256" y="2419575"/>
                </a:cubicBezTo>
                <a:lnTo>
                  <a:pt x="180" y="381766"/>
                </a:lnTo>
                <a:cubicBezTo>
                  <a:pt x="-1350" y="369642"/>
                  <a:pt x="7078" y="358572"/>
                  <a:pt x="19046" y="356996"/>
                </a:cubicBezTo>
                <a:cubicBezTo>
                  <a:pt x="58963" y="347623"/>
                  <a:pt x="115550" y="342048"/>
                  <a:pt x="158014" y="336069"/>
                </a:cubicBezTo>
                <a:cubicBezTo>
                  <a:pt x="196620" y="331085"/>
                  <a:pt x="183146" y="330035"/>
                  <a:pt x="221752" y="325052"/>
                </a:cubicBezTo>
                <a:lnTo>
                  <a:pt x="267668" y="316133"/>
                </a:lnTo>
                <a:cubicBezTo>
                  <a:pt x="290596" y="311673"/>
                  <a:pt x="309969" y="300047"/>
                  <a:pt x="326915" y="296588"/>
                </a:cubicBezTo>
                <a:cubicBezTo>
                  <a:pt x="356044" y="291915"/>
                  <a:pt x="418987" y="290084"/>
                  <a:pt x="442440" y="288093"/>
                </a:cubicBezTo>
                <a:cubicBezTo>
                  <a:pt x="470024" y="284465"/>
                  <a:pt x="472456" y="289972"/>
                  <a:pt x="500040" y="286345"/>
                </a:cubicBezTo>
                <a:cubicBezTo>
                  <a:pt x="547627" y="280126"/>
                  <a:pt x="340903" y="311410"/>
                  <a:pt x="722522" y="261483"/>
                </a:cubicBezTo>
                <a:cubicBezTo>
                  <a:pt x="1391870" y="174322"/>
                  <a:pt x="2061219" y="87161"/>
                  <a:pt x="2730568" y="0"/>
                </a:cubicBezTo>
                <a:close/>
              </a:path>
            </a:pathLst>
          </a:custGeom>
        </p:spPr>
      </p:pic>
      <p:grpSp>
        <p:nvGrpSpPr>
          <p:cNvPr id="3107" name="Group 3106">
            <a:extLst>
              <a:ext uri="{FF2B5EF4-FFF2-40B4-BE49-F238E27FC236}">
                <a16:creationId xmlns:a16="http://schemas.microsoft.com/office/drawing/2014/main" id="{3D18283B-142E-4938-8E46-FC2011424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3108" name="Group 3107">
              <a:extLst>
                <a:ext uri="{FF2B5EF4-FFF2-40B4-BE49-F238E27FC236}">
                  <a16:creationId xmlns:a16="http://schemas.microsoft.com/office/drawing/2014/main" id="{73FD377B-F8FE-4C33-8B96-6AF72BB1A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3110" name="Straight Connector 3109">
                <a:extLst>
                  <a:ext uri="{FF2B5EF4-FFF2-40B4-BE49-F238E27FC236}">
                    <a16:creationId xmlns:a16="http://schemas.microsoft.com/office/drawing/2014/main" id="{761A9476-5570-4E1B-AAB7-4DCEC4325E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2" name="Straight Connector 3110">
                <a:extLst>
                  <a:ext uri="{FF2B5EF4-FFF2-40B4-BE49-F238E27FC236}">
                    <a16:creationId xmlns:a16="http://schemas.microsoft.com/office/drawing/2014/main" id="{96F631B9-DBC3-4C25-A4E8-CBA95E8BA1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23" name="Oval 3108">
              <a:extLst>
                <a:ext uri="{FF2B5EF4-FFF2-40B4-BE49-F238E27FC236}">
                  <a16:creationId xmlns:a16="http://schemas.microsoft.com/office/drawing/2014/main" id="{54E1D720-AA7B-4057-A42E-C18E52143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24" name="Freeform: Shape 3112">
            <a:extLst>
              <a:ext uri="{FF2B5EF4-FFF2-40B4-BE49-F238E27FC236}">
                <a16:creationId xmlns:a16="http://schemas.microsoft.com/office/drawing/2014/main" id="{FFFD97CE-55EF-4F02-B6F2-299118790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530944">
            <a:off x="6855750" y="5706070"/>
            <a:ext cx="494647" cy="1590364"/>
          </a:xfrm>
          <a:custGeom>
            <a:avLst/>
            <a:gdLst>
              <a:gd name="connsiteX0" fmla="*/ 0 w 555597"/>
              <a:gd name="connsiteY0" fmla="*/ 83880 h 1999290"/>
              <a:gd name="connsiteX1" fmla="*/ 49282 w 555597"/>
              <a:gd name="connsiteY1" fmla="*/ 71215 h 1999290"/>
              <a:gd name="connsiteX2" fmla="*/ 174397 w 555597"/>
              <a:gd name="connsiteY2" fmla="*/ 45224 h 1999290"/>
              <a:gd name="connsiteX3" fmla="*/ 242049 w 555597"/>
              <a:gd name="connsiteY3" fmla="*/ 54744 h 1999290"/>
              <a:gd name="connsiteX4" fmla="*/ 326503 w 555597"/>
              <a:gd name="connsiteY4" fmla="*/ 39434 h 1999290"/>
              <a:gd name="connsiteX5" fmla="*/ 343350 w 555597"/>
              <a:gd name="connsiteY5" fmla="*/ 40491 h 1999290"/>
              <a:gd name="connsiteX6" fmla="*/ 349790 w 555597"/>
              <a:gd name="connsiteY6" fmla="*/ 52348 h 1999290"/>
              <a:gd name="connsiteX7" fmla="*/ 355722 w 555597"/>
              <a:gd name="connsiteY7" fmla="*/ 54552 h 1999290"/>
              <a:gd name="connsiteX8" fmla="*/ 374741 w 555597"/>
              <a:gd name="connsiteY8" fmla="*/ 39676 h 1999290"/>
              <a:gd name="connsiteX9" fmla="*/ 469664 w 555597"/>
              <a:gd name="connsiteY9" fmla="*/ 48453 h 1999290"/>
              <a:gd name="connsiteX10" fmla="*/ 521607 w 555597"/>
              <a:gd name="connsiteY10" fmla="*/ 10408 h 1999290"/>
              <a:gd name="connsiteX11" fmla="*/ 555597 w 555597"/>
              <a:gd name="connsiteY11" fmla="*/ 0 h 1999290"/>
              <a:gd name="connsiteX12" fmla="*/ 555597 w 555597"/>
              <a:gd name="connsiteY12" fmla="*/ 1995494 h 1999290"/>
              <a:gd name="connsiteX13" fmla="*/ 537215 w 555597"/>
              <a:gd name="connsiteY13" fmla="*/ 1991185 h 1999290"/>
              <a:gd name="connsiteX14" fmla="*/ 479386 w 555597"/>
              <a:gd name="connsiteY14" fmla="*/ 1992931 h 1999290"/>
              <a:gd name="connsiteX15" fmla="*/ 462617 w 555597"/>
              <a:gd name="connsiteY15" fmla="*/ 1999290 h 1999290"/>
              <a:gd name="connsiteX16" fmla="*/ 420522 w 555597"/>
              <a:gd name="connsiteY16" fmla="*/ 1999290 h 1999290"/>
              <a:gd name="connsiteX17" fmla="*/ 382909 w 555597"/>
              <a:gd name="connsiteY17" fmla="*/ 1988738 h 1999290"/>
              <a:gd name="connsiteX18" fmla="*/ 295360 w 555597"/>
              <a:gd name="connsiteY18" fmla="*/ 1977122 h 1999290"/>
              <a:gd name="connsiteX19" fmla="*/ 256969 w 555597"/>
              <a:gd name="connsiteY19" fmla="*/ 1970444 h 1999290"/>
              <a:gd name="connsiteX20" fmla="*/ 227096 w 555597"/>
              <a:gd name="connsiteY20" fmla="*/ 1951548 h 1999290"/>
              <a:gd name="connsiteX21" fmla="*/ 222890 w 555597"/>
              <a:gd name="connsiteY21" fmla="*/ 1935696 h 1999290"/>
              <a:gd name="connsiteX22" fmla="*/ 202274 w 555597"/>
              <a:gd name="connsiteY22" fmla="*/ 1929911 h 1999290"/>
              <a:gd name="connsiteX23" fmla="*/ 197448 w 555597"/>
              <a:gd name="connsiteY23" fmla="*/ 1925621 h 1999290"/>
              <a:gd name="connsiteX24" fmla="*/ 169099 w 555597"/>
              <a:gd name="connsiteY24" fmla="*/ 1903786 h 1999290"/>
              <a:gd name="connsiteX25" fmla="*/ 92344 w 555597"/>
              <a:gd name="connsiteY25" fmla="*/ 1925464 h 1999290"/>
              <a:gd name="connsiteX26" fmla="*/ 11266 w 555597"/>
              <a:gd name="connsiteY26" fmla="*/ 1895947 h 1999290"/>
              <a:gd name="connsiteX27" fmla="*/ 0 w 555597"/>
              <a:gd name="connsiteY27" fmla="*/ 1893933 h 199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55597" h="1999290">
                <a:moveTo>
                  <a:pt x="0" y="83880"/>
                </a:moveTo>
                <a:lnTo>
                  <a:pt x="49282" y="71215"/>
                </a:lnTo>
                <a:cubicBezTo>
                  <a:pt x="91656" y="63184"/>
                  <a:pt x="135655" y="58277"/>
                  <a:pt x="174397" y="45224"/>
                </a:cubicBezTo>
                <a:cubicBezTo>
                  <a:pt x="225837" y="94025"/>
                  <a:pt x="195077" y="47856"/>
                  <a:pt x="242049" y="54744"/>
                </a:cubicBezTo>
                <a:lnTo>
                  <a:pt x="326503" y="39434"/>
                </a:lnTo>
                <a:lnTo>
                  <a:pt x="343350" y="40491"/>
                </a:lnTo>
                <a:lnTo>
                  <a:pt x="349790" y="52348"/>
                </a:lnTo>
                <a:lnTo>
                  <a:pt x="355722" y="54552"/>
                </a:lnTo>
                <a:lnTo>
                  <a:pt x="374741" y="39676"/>
                </a:lnTo>
                <a:cubicBezTo>
                  <a:pt x="402796" y="31662"/>
                  <a:pt x="441033" y="50452"/>
                  <a:pt x="469664" y="48453"/>
                </a:cubicBezTo>
                <a:cubicBezTo>
                  <a:pt x="478380" y="29604"/>
                  <a:pt x="496522" y="19255"/>
                  <a:pt x="521607" y="10408"/>
                </a:cubicBezTo>
                <a:lnTo>
                  <a:pt x="555597" y="0"/>
                </a:lnTo>
                <a:lnTo>
                  <a:pt x="555597" y="1995494"/>
                </a:lnTo>
                <a:lnTo>
                  <a:pt x="537215" y="1991185"/>
                </a:lnTo>
                <a:cubicBezTo>
                  <a:pt x="514565" y="1988101"/>
                  <a:pt x="490837" y="1988688"/>
                  <a:pt x="479386" y="1992931"/>
                </a:cubicBezTo>
                <a:lnTo>
                  <a:pt x="462617" y="1999290"/>
                </a:lnTo>
                <a:lnTo>
                  <a:pt x="420522" y="1999290"/>
                </a:lnTo>
                <a:lnTo>
                  <a:pt x="382909" y="1988738"/>
                </a:lnTo>
                <a:cubicBezTo>
                  <a:pt x="350860" y="1976654"/>
                  <a:pt x="320299" y="1963332"/>
                  <a:pt x="295360" y="1977122"/>
                </a:cubicBezTo>
                <a:cubicBezTo>
                  <a:pt x="281004" y="1978006"/>
                  <a:pt x="268406" y="1975325"/>
                  <a:pt x="256969" y="1970444"/>
                </a:cubicBezTo>
                <a:lnTo>
                  <a:pt x="227096" y="1951548"/>
                </a:lnTo>
                <a:lnTo>
                  <a:pt x="222890" y="1935696"/>
                </a:lnTo>
                <a:lnTo>
                  <a:pt x="202274" y="1929911"/>
                </a:lnTo>
                <a:lnTo>
                  <a:pt x="197448" y="1925621"/>
                </a:lnTo>
                <a:cubicBezTo>
                  <a:pt x="188240" y="1917376"/>
                  <a:pt x="178991" y="1909643"/>
                  <a:pt x="169099" y="1903786"/>
                </a:cubicBezTo>
                <a:cubicBezTo>
                  <a:pt x="158518" y="1969055"/>
                  <a:pt x="83191" y="1864739"/>
                  <a:pt x="92344" y="1925464"/>
                </a:cubicBezTo>
                <a:cubicBezTo>
                  <a:pt x="36140" y="1904645"/>
                  <a:pt x="59596" y="1967908"/>
                  <a:pt x="11266" y="1895947"/>
                </a:cubicBezTo>
                <a:lnTo>
                  <a:pt x="0" y="1893933"/>
                </a:lnTo>
                <a:close/>
              </a:path>
            </a:pathLst>
          </a:custGeom>
          <a:blipFill dpi="0" rotWithShape="1">
            <a:blip r:embed="rId7">
              <a:alphaModFix amt="75000"/>
            </a:blip>
            <a:srcRect/>
            <a:tile tx="0" ty="0" sx="100000" sy="100000" flip="none" algn="tl"/>
          </a:blipFill>
          <a:ln>
            <a:noFill/>
          </a:ln>
          <a:effectLst>
            <a:outerShdw blurRad="63500" dist="127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27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1C7CD-B67D-62D3-DF19-889997655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101</a:t>
            </a:r>
            <a:endParaRPr lang="en-H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8C41A-639B-1EA9-E64A-4E4B56B1E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/>
          </a:p>
        </p:txBody>
      </p:sp>
      <p:pic>
        <p:nvPicPr>
          <p:cNvPr id="7170" name="Picture 2" descr="Machine Learning 101. Before I get into this post, I want to… | by Trisha  Govender | DataDrivenInvestor">
            <a:extLst>
              <a:ext uri="{FF2B5EF4-FFF2-40B4-BE49-F238E27FC236}">
                <a16:creationId xmlns:a16="http://schemas.microsoft.com/office/drawing/2014/main" id="{0AA7D65F-B824-3000-C157-22CEE5B0E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574" y="2606815"/>
            <a:ext cx="47625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0797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89641-15F5-80E8-EE03-2195479AD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  <a:endParaRPr lang="en-H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B9E62-4350-3589-940A-D97E7E29A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Teaching your program how to think the way you want it to</a:t>
            </a:r>
          </a:p>
          <a:p>
            <a:r>
              <a:rPr lang="en-US" dirty="0"/>
              <a:t>Key idea:</a:t>
            </a:r>
          </a:p>
          <a:p>
            <a:pPr lvl="1"/>
            <a:r>
              <a:rPr lang="en-US" dirty="0"/>
              <a:t>You feed the program with some data</a:t>
            </a:r>
          </a:p>
          <a:p>
            <a:pPr lvl="1"/>
            <a:r>
              <a:rPr lang="en-US" dirty="0"/>
              <a:t>It gives you back a response</a:t>
            </a:r>
          </a:p>
          <a:p>
            <a:pPr lvl="1"/>
            <a:r>
              <a:rPr lang="en-US" dirty="0"/>
              <a:t>You reply how correct it is</a:t>
            </a:r>
          </a:p>
          <a:p>
            <a:pPr lvl="1"/>
            <a:r>
              <a:rPr lang="en-US" dirty="0"/>
              <a:t>The computer learns</a:t>
            </a:r>
            <a:endParaRPr lang="en-HK" dirty="0"/>
          </a:p>
          <a:p>
            <a:r>
              <a:rPr lang="en-US" dirty="0"/>
              <a:t>Yes, it is like teaching a toddler</a:t>
            </a:r>
          </a:p>
        </p:txBody>
      </p:sp>
    </p:spTree>
    <p:extLst>
      <p:ext uri="{BB962C8B-B14F-4D97-AF65-F5344CB8AC3E}">
        <p14:creationId xmlns:p14="http://schemas.microsoft.com/office/powerpoint/2010/main" val="2225767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AD1A5-B34C-5236-DC47-5168B031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  <a:br>
              <a:rPr lang="en-US" dirty="0"/>
            </a:br>
            <a:r>
              <a:rPr lang="en-US" sz="1200" dirty="0"/>
              <a:t>(Slightly More Mathematical)</a:t>
            </a:r>
            <a:endParaRPr lang="en-HK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US" b="0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+0</m:t>
                    </m:r>
                  </m:oMath>
                </a14:m>
                <a:endParaRPr lang="en-HK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9ABE83-D340-49A8-C577-D98B53A332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57"/>
                </a:stretch>
              </a:blipFill>
            </p:spPr>
            <p:txBody>
              <a:bodyPr/>
              <a:lstStyle/>
              <a:p>
                <a:r>
                  <a:rPr lang="en-H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292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etscapeVTI">
  <a:themeElements>
    <a:clrScheme name="AnalogousFromLightSeedRightStep">
      <a:dk1>
        <a:srgbClr val="000000"/>
      </a:dk1>
      <a:lt1>
        <a:srgbClr val="FFFFFF"/>
      </a:lt1>
      <a:dk2>
        <a:srgbClr val="413324"/>
      </a:dk2>
      <a:lt2>
        <a:srgbClr val="E2E7E8"/>
      </a:lt2>
      <a:accent1>
        <a:srgbClr val="C49792"/>
      </a:accent1>
      <a:accent2>
        <a:srgbClr val="BA9D7F"/>
      </a:accent2>
      <a:accent3>
        <a:srgbClr val="A8A57F"/>
      </a:accent3>
      <a:accent4>
        <a:srgbClr val="98AB75"/>
      </a:accent4>
      <a:accent5>
        <a:srgbClr val="8CAD83"/>
      </a:accent5>
      <a:accent6>
        <a:srgbClr val="78AF82"/>
      </a:accent6>
      <a:hlink>
        <a:srgbClr val="588C92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3C2C1393915F46800F2F18B5F01DDE" ma:contentTypeVersion="9" ma:contentTypeDescription="Create a new document." ma:contentTypeScope="" ma:versionID="26d8498e2d826d9b474c67eae35660fa">
  <xsd:schema xmlns:xsd="http://www.w3.org/2001/XMLSchema" xmlns:xs="http://www.w3.org/2001/XMLSchema" xmlns:p="http://schemas.microsoft.com/office/2006/metadata/properties" xmlns:ns2="bb7eaebc-51d1-4cf3-bd79-6050c4f345ec" targetNamespace="http://schemas.microsoft.com/office/2006/metadata/properties" ma:root="true" ma:fieldsID="96eb8ccf86ba849a1b47d2878e932ab3" ns2:_="">
    <xsd:import namespace="bb7eaebc-51d1-4cf3-bd79-6050c4f345e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7eaebc-51d1-4cf3-bd79-6050c4f345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8666A47-240E-4DEE-9AB6-48265438003C}"/>
</file>

<file path=customXml/itemProps2.xml><?xml version="1.0" encoding="utf-8"?>
<ds:datastoreItem xmlns:ds="http://schemas.openxmlformats.org/officeDocument/2006/customXml" ds:itemID="{16EE6CC6-69D8-470E-BBC5-F447542080DD}"/>
</file>

<file path=customXml/itemProps3.xml><?xml version="1.0" encoding="utf-8"?>
<ds:datastoreItem xmlns:ds="http://schemas.openxmlformats.org/officeDocument/2006/customXml" ds:itemID="{1EEEDF19-25E2-4076-9C12-B036BBEB17F2}"/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448</Words>
  <Application>Microsoft Office PowerPoint</Application>
  <PresentationFormat>Widescreen</PresentationFormat>
  <Paragraphs>78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Cambria Math</vt:lpstr>
      <vt:lpstr>Consolas</vt:lpstr>
      <vt:lpstr>Franklin Gothic Heavy</vt:lpstr>
      <vt:lpstr>StreetscapeVTI</vt:lpstr>
      <vt:lpstr>DS01 INTRODUCTION TO DATA SCIENCE Why is it Important?</vt:lpstr>
      <vt:lpstr>Data Science?</vt:lpstr>
      <vt:lpstr>What is Data</vt:lpstr>
      <vt:lpstr>Data Science?</vt:lpstr>
      <vt:lpstr>Laplace’s Demon</vt:lpstr>
      <vt:lpstr>Artificial Intelligence</vt:lpstr>
      <vt:lpstr>Machine Learning 101</vt:lpstr>
      <vt:lpstr>Machine Learning</vt:lpstr>
      <vt:lpstr>Machine Learning (Slightly More Mathematical)</vt:lpstr>
      <vt:lpstr>Machine Learning (Slightly More Mathematical)</vt:lpstr>
      <vt:lpstr>Machine Learning (Slightly More Mathematical)</vt:lpstr>
      <vt:lpstr>Machine Learning (Slightly More Mathematical)</vt:lpstr>
      <vt:lpstr>Machine Learning (Slightly More Mathematical)</vt:lpstr>
      <vt:lpstr>Machine Learning (Very Mathematical)</vt:lpstr>
      <vt:lpstr>Why is that useful?</vt:lpstr>
      <vt:lpstr>Machine Learning</vt:lpstr>
      <vt:lpstr>Supervised vs Unsupervised Learning</vt:lpstr>
      <vt:lpstr>Supervised Learning</vt:lpstr>
      <vt:lpstr>Real Life Examples of Supervised Learning</vt:lpstr>
      <vt:lpstr>Unsupervised Learning</vt:lpstr>
      <vt:lpstr>Real Life Examples of Unsupervised Learning</vt:lpstr>
      <vt:lpstr>In Conclusion</vt:lpstr>
      <vt:lpstr>How does it help?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DS01 INTRODUCTION TO DATA SCIENCE Why is it Important?</dc:title>
  <dc:creator>Yuen, Rudy</dc:creator>
  <cp:lastModifiedBy>Yuen, Rudy</cp:lastModifiedBy>
  <cp:revision>1</cp:revision>
  <dcterms:created xsi:type="dcterms:W3CDTF">2022-06-27T11:52:09Z</dcterms:created>
  <dcterms:modified xsi:type="dcterms:W3CDTF">2022-06-27T14:10:26Z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0x010100643C2C1393915F46800F2F18B5F01DDE</vt:lpwstr>
  </property>
  <property fmtid="{D5CDD505-2E9C-101B-9397-08002B2CF9AE}" pid="3" name="Order">
    <vt:lpwstr>28100.0000000000</vt:lpwstr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lpwstr/>
  </property>
</Properties>
</file>

<file path=docProps/thumbnail.jpeg>
</file>